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63" r:id="rId2"/>
    <p:sldId id="264" r:id="rId3"/>
    <p:sldId id="527" r:id="rId4"/>
    <p:sldId id="331" r:id="rId5"/>
    <p:sldId id="272" r:id="rId6"/>
    <p:sldId id="273" r:id="rId7"/>
    <p:sldId id="292" r:id="rId8"/>
    <p:sldId id="274" r:id="rId9"/>
    <p:sldId id="294" r:id="rId10"/>
    <p:sldId id="293" r:id="rId11"/>
    <p:sldId id="291" r:id="rId12"/>
    <p:sldId id="559" r:id="rId13"/>
    <p:sldId id="5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67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10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Layout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9FED-AFAC-4EDE-BE39-A0E764D1A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words mean.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30A0A-EB71-4C99-BAA0-BA2F442DB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7. </a:t>
            </a:r>
            <a:r>
              <a:rPr lang="en-US" b="1" dirty="0"/>
              <a:t> congregation-  </a:t>
            </a:r>
            <a:r>
              <a:rPr lang="en-US" dirty="0"/>
              <a:t>A group of people gather 			together to worship.</a:t>
            </a:r>
          </a:p>
          <a:p>
            <a:r>
              <a:rPr lang="en-US" dirty="0"/>
              <a:t>8.  </a:t>
            </a:r>
            <a:r>
              <a:rPr lang="en-US" b="1" u="sng" dirty="0"/>
              <a:t>people</a:t>
            </a:r>
            <a:r>
              <a:rPr lang="en-US" dirty="0"/>
              <a:t>-  human beings, persons  (men, women, 		children).</a:t>
            </a:r>
          </a:p>
          <a:p>
            <a:r>
              <a:rPr lang="en-US" dirty="0"/>
              <a:t>9.  </a:t>
            </a:r>
            <a:r>
              <a:rPr lang="en-US" b="1" u="sng" dirty="0" err="1"/>
              <a:t>gosbel</a:t>
            </a:r>
            <a:r>
              <a:rPr lang="en-US" dirty="0"/>
              <a:t> -  The record of Jesus life and teaching in 		the first four books of the New testament.</a:t>
            </a:r>
          </a:p>
          <a:p>
            <a:r>
              <a:rPr lang="en-US" dirty="0"/>
              <a:t>10.  </a:t>
            </a:r>
            <a:r>
              <a:rPr lang="en-US" b="1" u="sng" dirty="0"/>
              <a:t>eternal life- </a:t>
            </a:r>
            <a:r>
              <a:rPr lang="en-US" dirty="0"/>
              <a:t>refers to continued life after death, 		resurrection of the body, and life everlasting.</a:t>
            </a:r>
          </a:p>
          <a:p>
            <a:r>
              <a:rPr lang="en-US" dirty="0"/>
              <a:t>11.  </a:t>
            </a:r>
            <a:r>
              <a:rPr lang="en-US" b="1" u="sng" dirty="0"/>
              <a:t>believes</a:t>
            </a:r>
            <a:r>
              <a:rPr lang="en-US" dirty="0"/>
              <a:t>- To accept the truth of what is said, to 	accept something to be true.</a:t>
            </a:r>
          </a:p>
          <a:p>
            <a:r>
              <a:rPr lang="en-US" dirty="0"/>
              <a:t>12.  </a:t>
            </a:r>
            <a:r>
              <a:rPr lang="en-US" b="1" u="sng" dirty="0"/>
              <a:t>perish</a:t>
            </a:r>
            <a:r>
              <a:rPr lang="en-US" dirty="0"/>
              <a:t>-   lost in hell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4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EF977-04B6-4407-A8F0-A586CF29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6:  Dialogue for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75A11-5568-49D9-B9A8-724331B4B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u="sng" dirty="0"/>
              <a:t>Pastor</a:t>
            </a:r>
            <a:r>
              <a:rPr lang="en-US" sz="2800" dirty="0"/>
              <a:t>:  I want to welcome all of you to </a:t>
            </a:r>
            <a:r>
              <a:rPr lang="en-US" sz="2800" b="1" u="sng" dirty="0"/>
              <a:t>church</a:t>
            </a:r>
            <a:r>
              <a:rPr lang="en-US" sz="2800" dirty="0"/>
              <a:t> today. In today’s </a:t>
            </a:r>
            <a:r>
              <a:rPr lang="en-US" sz="2800" b="1" u="sng" dirty="0" err="1"/>
              <a:t>gosbel</a:t>
            </a:r>
            <a:r>
              <a:rPr lang="en-US" sz="2800" dirty="0"/>
              <a:t> the </a:t>
            </a:r>
            <a:r>
              <a:rPr lang="en-US" sz="2800" b="1" u="sng" dirty="0"/>
              <a:t>bible</a:t>
            </a:r>
            <a:r>
              <a:rPr lang="en-US" sz="2800" dirty="0"/>
              <a:t> verse we will be reading is  John 3:16.  </a:t>
            </a:r>
          </a:p>
          <a:p>
            <a:pPr marL="82296" indent="0">
              <a:buNone/>
            </a:pPr>
            <a:r>
              <a:rPr lang="en-US" sz="2800" dirty="0"/>
              <a:t>	For </a:t>
            </a:r>
            <a:r>
              <a:rPr lang="en-US" sz="2800" b="1" u="sng" dirty="0"/>
              <a:t>God</a:t>
            </a:r>
            <a:r>
              <a:rPr lang="en-US" sz="2800" dirty="0"/>
              <a:t> so loved the world that he gave his 	one and only Son, </a:t>
            </a:r>
            <a:r>
              <a:rPr lang="en-US" sz="2800" b="1" u="sng" dirty="0"/>
              <a:t>Jesus</a:t>
            </a:r>
            <a:r>
              <a:rPr lang="en-US" sz="2800" dirty="0"/>
              <a:t> </a:t>
            </a:r>
            <a:r>
              <a:rPr lang="en-US" sz="2800" b="1" u="sng" dirty="0"/>
              <a:t>Christ</a:t>
            </a:r>
            <a:r>
              <a:rPr lang="en-US" sz="2800" dirty="0"/>
              <a:t>, that whoever 	</a:t>
            </a:r>
            <a:r>
              <a:rPr lang="en-US" sz="2800" b="1" u="sng" dirty="0"/>
              <a:t>believes</a:t>
            </a:r>
            <a:r>
              <a:rPr lang="en-US" sz="2800" u="sng" dirty="0"/>
              <a:t> </a:t>
            </a:r>
            <a:r>
              <a:rPr lang="en-US" sz="2800" dirty="0"/>
              <a:t>in him shall not </a:t>
            </a:r>
            <a:r>
              <a:rPr lang="en-US" sz="2800" b="1" u="sng" dirty="0"/>
              <a:t>perish</a:t>
            </a:r>
            <a:r>
              <a:rPr lang="en-US" sz="2800" b="1" dirty="0"/>
              <a:t> </a:t>
            </a:r>
            <a:r>
              <a:rPr lang="en-US" sz="2800" dirty="0"/>
              <a:t>but have 	</a:t>
            </a:r>
            <a:r>
              <a:rPr lang="en-US" sz="2800" b="1" u="sng" dirty="0"/>
              <a:t>eternal</a:t>
            </a:r>
            <a:r>
              <a:rPr lang="en-US" sz="2800" b="1" dirty="0"/>
              <a:t> 	</a:t>
            </a:r>
            <a:r>
              <a:rPr lang="en-US" sz="2800" b="1" u="sng" dirty="0"/>
              <a:t>life</a:t>
            </a:r>
            <a:r>
              <a:rPr lang="en-US" sz="2800" dirty="0"/>
              <a:t>.</a:t>
            </a:r>
          </a:p>
          <a:p>
            <a:pPr marL="82296" indent="0">
              <a:buNone/>
            </a:pPr>
            <a:r>
              <a:rPr lang="en-US" sz="2800" b="1" u="sng" dirty="0"/>
              <a:t>People</a:t>
            </a:r>
            <a:r>
              <a:rPr lang="en-US" sz="2800" dirty="0"/>
              <a:t>:  Amen</a:t>
            </a:r>
          </a:p>
          <a:p>
            <a:pPr marL="82296" indent="0">
              <a:buNone/>
            </a:pPr>
            <a:r>
              <a:rPr lang="en-US" sz="2800" b="1" u="sng" dirty="0"/>
              <a:t>Pastor:</a:t>
            </a:r>
            <a:r>
              <a:rPr lang="en-US" sz="2800" dirty="0"/>
              <a:t>  Let us begin our sermon.</a:t>
            </a:r>
          </a:p>
        </p:txBody>
      </p:sp>
    </p:spTree>
    <p:extLst>
      <p:ext uri="{BB962C8B-B14F-4D97-AF65-F5344CB8AC3E}">
        <p14:creationId xmlns:p14="http://schemas.microsoft.com/office/powerpoint/2010/main" val="224145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B4566-1B09-4569-A739-4E7E0F44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meaning of John 3:16 from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12AC7-0D78-4817-A2AE-E5E4B5BA4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7340" y="1447800"/>
            <a:ext cx="10424160" cy="5261610"/>
          </a:xfrm>
        </p:spPr>
        <p:txBody>
          <a:bodyPr>
            <a:normAutofit fontScale="85000" lnSpcReduction="20000"/>
          </a:bodyPr>
          <a:lstStyle/>
          <a:p>
            <a:pPr marL="658368" lvl="2" indent="0">
              <a:buNone/>
            </a:pPr>
            <a:r>
              <a:rPr lang="en-US" sz="3000" dirty="0"/>
              <a:t>For </a:t>
            </a:r>
            <a:r>
              <a:rPr lang="en-US" sz="3000" b="1" u="sng" dirty="0"/>
              <a:t>God</a:t>
            </a:r>
            <a:r>
              <a:rPr lang="en-US" sz="3000" dirty="0"/>
              <a:t> so loved the world that he gave his one and only Son, </a:t>
            </a:r>
            <a:r>
              <a:rPr lang="en-US" sz="3000" b="1" u="sng" dirty="0"/>
              <a:t>Jesus</a:t>
            </a:r>
            <a:r>
              <a:rPr lang="en-US" sz="3000" dirty="0"/>
              <a:t> </a:t>
            </a:r>
            <a:r>
              <a:rPr lang="en-US" sz="3000" b="1" u="sng" dirty="0"/>
              <a:t>Christ</a:t>
            </a:r>
            <a:r>
              <a:rPr lang="en-US" sz="3000" dirty="0"/>
              <a:t>, that whoever </a:t>
            </a:r>
            <a:r>
              <a:rPr lang="en-US" sz="3000" b="1" u="sng" dirty="0"/>
              <a:t>believes</a:t>
            </a:r>
            <a:r>
              <a:rPr lang="en-US" sz="3000" u="sng" dirty="0"/>
              <a:t> </a:t>
            </a:r>
            <a:r>
              <a:rPr lang="en-US" sz="3000" dirty="0"/>
              <a:t>in him shall not </a:t>
            </a:r>
            <a:r>
              <a:rPr lang="en-US" sz="3000" b="1" u="sng" dirty="0"/>
              <a:t>perish,</a:t>
            </a:r>
            <a:r>
              <a:rPr lang="en-US" sz="3000" b="1" dirty="0"/>
              <a:t> </a:t>
            </a:r>
            <a:r>
              <a:rPr lang="en-US" sz="3000" dirty="0"/>
              <a:t>but have </a:t>
            </a:r>
            <a:r>
              <a:rPr lang="en-US" sz="3000" b="1" u="sng" dirty="0"/>
              <a:t>eternal</a:t>
            </a:r>
            <a:r>
              <a:rPr lang="en-US" sz="3000" b="1" dirty="0"/>
              <a:t> </a:t>
            </a:r>
            <a:r>
              <a:rPr lang="en-US" sz="3000" b="1" u="sng" dirty="0"/>
              <a:t>life</a:t>
            </a:r>
            <a:r>
              <a:rPr lang="en-US" sz="3000" dirty="0"/>
              <a:t>.</a:t>
            </a:r>
          </a:p>
          <a:p>
            <a:pPr marL="658368" lvl="2" indent="0">
              <a:buNone/>
            </a:pPr>
            <a:endParaRPr lang="en-US" sz="3000" b="1" u="sng" dirty="0"/>
          </a:p>
          <a:p>
            <a:pPr marL="658368" lvl="2" indent="0">
              <a:buNone/>
            </a:pPr>
            <a:r>
              <a:rPr lang="en-US" sz="3000" b="1" u="sng" dirty="0"/>
              <a:t>Sermon:</a:t>
            </a:r>
          </a:p>
          <a:p>
            <a:pPr marL="82296" indent="0">
              <a:buNone/>
            </a:pPr>
            <a:r>
              <a:rPr lang="en-US" sz="3000" dirty="0"/>
              <a:t>In the beginning, </a:t>
            </a:r>
            <a:r>
              <a:rPr lang="en-US" sz="3000" b="1" dirty="0"/>
              <a:t>God</a:t>
            </a:r>
            <a:r>
              <a:rPr lang="en-US" sz="3000" dirty="0"/>
              <a:t> created man and woman. They sinned against God when they ate the fruit from the Tree of Life. This separated them from God. But He had a plan. He sent His Son, </a:t>
            </a:r>
            <a:r>
              <a:rPr lang="en-US" sz="3000" b="1" dirty="0"/>
              <a:t>Jesus Christ</a:t>
            </a:r>
            <a:r>
              <a:rPr lang="en-US" sz="3000" dirty="0"/>
              <a:t>, to live on this earth as we do. He did not sin but died for all the sins of the world. On the third day He rose again. If we </a:t>
            </a:r>
            <a:r>
              <a:rPr lang="en-US" sz="3000" b="1" dirty="0"/>
              <a:t>believe</a:t>
            </a:r>
            <a:r>
              <a:rPr lang="en-US" sz="3000" dirty="0"/>
              <a:t> in our hearts that Jesus died and rose again, and confess with our mouths that He is our Lord, the bible says we will not go to hell (</a:t>
            </a:r>
            <a:r>
              <a:rPr lang="en-US" sz="3000" b="1" dirty="0"/>
              <a:t>perish</a:t>
            </a:r>
            <a:r>
              <a:rPr lang="en-US" sz="3000" dirty="0"/>
              <a:t> in our sins) but have everlasting life (</a:t>
            </a:r>
            <a:r>
              <a:rPr lang="en-US" sz="3000" b="1" dirty="0"/>
              <a:t>eternal life</a:t>
            </a:r>
            <a:r>
              <a:rPr lang="en-US" sz="3000" dirty="0"/>
              <a:t>) and live with Him in Heaven forever.</a:t>
            </a:r>
          </a:p>
        </p:txBody>
      </p:sp>
    </p:spTree>
    <p:extLst>
      <p:ext uri="{BB962C8B-B14F-4D97-AF65-F5344CB8AC3E}">
        <p14:creationId xmlns:p14="http://schemas.microsoft.com/office/powerpoint/2010/main" val="408238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9B74-005A-48B9-8C82-CFD5FAB70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meaning of John 3:16 from the Bible Copy and write the sermon to John 3:16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4210D-05C1-4298-AD5F-6DCF01D88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447800"/>
            <a:ext cx="10469880" cy="52959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For </a:t>
            </a:r>
            <a:r>
              <a:rPr lang="en-US" sz="2400" b="1" u="sng" dirty="0"/>
              <a:t>God</a:t>
            </a:r>
            <a:r>
              <a:rPr lang="en-US" sz="2400" dirty="0"/>
              <a:t> so loved the world that he gave his one and only Son, </a:t>
            </a:r>
            <a:r>
              <a:rPr lang="en-US" sz="2400" b="1" u="sng" dirty="0"/>
              <a:t>Jesus</a:t>
            </a:r>
            <a:r>
              <a:rPr lang="en-US" sz="2400" dirty="0"/>
              <a:t> </a:t>
            </a:r>
            <a:r>
              <a:rPr lang="en-US" sz="2400" b="1" u="sng" dirty="0"/>
              <a:t>Christ</a:t>
            </a:r>
            <a:r>
              <a:rPr lang="en-US" sz="2400" dirty="0"/>
              <a:t>, that whoever </a:t>
            </a:r>
            <a:r>
              <a:rPr lang="en-US" sz="2400" b="1" u="sng" dirty="0"/>
              <a:t>believes</a:t>
            </a:r>
            <a:r>
              <a:rPr lang="en-US" sz="2400" u="sng" dirty="0"/>
              <a:t> </a:t>
            </a:r>
            <a:r>
              <a:rPr lang="en-US" sz="2400" dirty="0"/>
              <a:t>in him shall not </a:t>
            </a:r>
            <a:r>
              <a:rPr lang="en-US" sz="2400" b="1" u="sng" dirty="0"/>
              <a:t>perish,</a:t>
            </a:r>
            <a:r>
              <a:rPr lang="en-US" sz="2400" b="1" dirty="0"/>
              <a:t> </a:t>
            </a:r>
            <a:r>
              <a:rPr lang="en-US" sz="2400" dirty="0"/>
              <a:t>but have </a:t>
            </a:r>
            <a:r>
              <a:rPr lang="en-US" sz="2400" b="1" u="sng" dirty="0"/>
              <a:t>eternal</a:t>
            </a:r>
            <a:r>
              <a:rPr lang="en-US" sz="2400" b="1" dirty="0"/>
              <a:t> </a:t>
            </a:r>
            <a:r>
              <a:rPr lang="en-US" sz="2400" b="1" u="sng" dirty="0"/>
              <a:t>life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u="sng" dirty="0"/>
              <a:t>Sermon: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05504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9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9737-ED2F-436D-B65A-B2594F3F2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234962"/>
          </a:xfrm>
        </p:spPr>
        <p:txBody>
          <a:bodyPr>
            <a:normAutofit/>
          </a:bodyPr>
          <a:lstStyle/>
          <a:p>
            <a:r>
              <a:rPr lang="en-US" sz="20000" dirty="0"/>
              <a:t>	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2B31AC-D43E-4380-8937-4780D4C1B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88448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7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6E586-64F3-411E-A034-4C2C982BE9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349012"/>
          </a:xfrm>
        </p:spPr>
        <p:txBody>
          <a:bodyPr/>
          <a:lstStyle/>
          <a:p>
            <a:r>
              <a:rPr lang="en-US" sz="4400" dirty="0"/>
              <a:t>Dialogue for Church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DF9FBD-30C4-4DF6-B659-5E0A37AA20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04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42583-174E-41A5-96EF-F8204BB7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192" y="79783"/>
            <a:ext cx="9131351" cy="702572"/>
          </a:xfrm>
        </p:spPr>
        <p:txBody>
          <a:bodyPr>
            <a:normAutofit fontScale="90000"/>
          </a:bodyPr>
          <a:lstStyle/>
          <a:p>
            <a:r>
              <a:rPr lang="en-US" dirty="0"/>
              <a:t>	Dialogue Pictures for Church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6B07F-B08D-4CF7-BCE3-8999FF6AA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959290"/>
            <a:ext cx="11335607" cy="4983657"/>
          </a:xfrm>
        </p:spPr>
        <p:txBody>
          <a:bodyPr>
            <a:normAutofit/>
          </a:bodyPr>
          <a:lstStyle/>
          <a:p>
            <a:pPr marL="45706" indent="0">
              <a:buNone/>
            </a:pPr>
            <a:r>
              <a:rPr lang="en-US" sz="2799" dirty="0"/>
              <a:t>       		Church			  God 	       		 Jesus</a:t>
            </a:r>
          </a:p>
          <a:p>
            <a:pPr marL="45706" indent="0">
              <a:buNone/>
            </a:pPr>
            <a:r>
              <a:rPr lang="en-US" sz="2799" dirty="0"/>
              <a:t>                                                                                                         </a:t>
            </a:r>
          </a:p>
          <a:p>
            <a:pPr marL="45706" indent="0">
              <a:buNone/>
            </a:pPr>
            <a:r>
              <a:rPr lang="en-US" sz="2799" dirty="0"/>
              <a:t>                                                                                                         </a:t>
            </a:r>
          </a:p>
          <a:p>
            <a:pPr marL="45706" indent="0">
              <a:buNone/>
            </a:pPr>
            <a:r>
              <a:rPr lang="en-US" dirty="0"/>
              <a:t>		</a:t>
            </a:r>
          </a:p>
          <a:p>
            <a:pPr marL="45706" indent="0">
              <a:buNone/>
            </a:pPr>
            <a:r>
              <a:rPr lang="en-US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7" name="Picture 6" descr="A small clock tower in front of a house&#10;&#10;Description generated with very high confidence">
            <a:extLst>
              <a:ext uri="{FF2B5EF4-FFF2-40B4-BE49-F238E27FC236}">
                <a16:creationId xmlns:a16="http://schemas.microsoft.com/office/drawing/2014/main" id="{818A5FE9-6904-47AC-B82F-A5BE5A111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220" y="2057400"/>
            <a:ext cx="2011679" cy="1973066"/>
          </a:xfrm>
          <a:prstGeom prst="rect">
            <a:avLst/>
          </a:prstGeom>
        </p:spPr>
      </p:pic>
      <p:pic>
        <p:nvPicPr>
          <p:cNvPr id="11" name="yui_3_5_1_1_1515382220248_12076" descr="https://tse2.mm.bing.net/th?id=OIP.1x1LhQpuR90mShHC4AQpTwEsD4&amp;pid=15.1&amp;P=0&amp;w=194&amp;h=161">
            <a:extLst>
              <a:ext uri="{FF2B5EF4-FFF2-40B4-BE49-F238E27FC236}">
                <a16:creationId xmlns:a16="http://schemas.microsoft.com/office/drawing/2014/main" id="{D14D0668-9D0E-44C7-AB2A-3BB23B2B443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780" y="2057400"/>
            <a:ext cx="2217419" cy="197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A picture containing person, man, tree, water&#10;&#10;Description generated with very high confidence">
            <a:extLst>
              <a:ext uri="{FF2B5EF4-FFF2-40B4-BE49-F238E27FC236}">
                <a16:creationId xmlns:a16="http://schemas.microsoft.com/office/drawing/2014/main" id="{FE6D29E2-2996-4EB3-B989-72D947D54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766" y="2057400"/>
            <a:ext cx="2444430" cy="190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42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CD7BA-8031-435F-B168-F0FEAA6C6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192" y="79783"/>
            <a:ext cx="9131351" cy="903835"/>
          </a:xfrm>
        </p:spPr>
        <p:txBody>
          <a:bodyPr/>
          <a:lstStyle/>
          <a:p>
            <a:r>
              <a:rPr lang="en-US" dirty="0"/>
              <a:t>Dialogue Pictures for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70DEE-5EC0-456C-95E6-C1F2E3083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960" y="1189304"/>
            <a:ext cx="10249278" cy="4448922"/>
          </a:xfrm>
        </p:spPr>
        <p:txBody>
          <a:bodyPr/>
          <a:lstStyle/>
          <a:p>
            <a:pPr marL="45706" indent="0">
              <a:buNone/>
            </a:pPr>
            <a:r>
              <a:rPr lang="en-US" sz="2799" dirty="0"/>
              <a:t> 	  	Holy Spirit	                  Bible	                    Pastor  </a:t>
            </a:r>
          </a:p>
          <a:p>
            <a:pPr marL="45706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585785-E784-4BEA-ABC5-5B12FC020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928" y="2012051"/>
            <a:ext cx="1782616" cy="16911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21DC4B-4C3D-464D-BBD2-F0B9007EF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584" y="2012049"/>
            <a:ext cx="1782616" cy="1691200"/>
          </a:xfrm>
          <a:prstGeom prst="rect">
            <a:avLst/>
          </a:prstGeom>
        </p:spPr>
      </p:pic>
      <p:pic>
        <p:nvPicPr>
          <p:cNvPr id="9" name="Picture 8" descr="A drawing of a person&#10;&#10;Description generated with very high confidence">
            <a:extLst>
              <a:ext uri="{FF2B5EF4-FFF2-40B4-BE49-F238E27FC236}">
                <a16:creationId xmlns:a16="http://schemas.microsoft.com/office/drawing/2014/main" id="{109E8D12-625A-41C1-BF03-E17155C15E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8240" y="1943487"/>
            <a:ext cx="1463040" cy="203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3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4F97F-85E3-432B-88D7-9EF196F1C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words mean.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7B55A-7DC0-430E-8D2D-813AFB0D9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1.  </a:t>
            </a:r>
            <a:r>
              <a:rPr lang="en-US" sz="2800" b="1" u="sng" dirty="0"/>
              <a:t>church</a:t>
            </a:r>
            <a:r>
              <a:rPr lang="en-US" sz="2800" dirty="0"/>
              <a:t>-  a building where people gather to 			worship.</a:t>
            </a:r>
          </a:p>
          <a:p>
            <a:r>
              <a:rPr lang="en-US" sz="2800" dirty="0"/>
              <a:t>2.  </a:t>
            </a:r>
            <a:r>
              <a:rPr lang="en-US" sz="2800" b="1" u="sng" dirty="0"/>
              <a:t>God</a:t>
            </a:r>
            <a:r>
              <a:rPr lang="en-US" sz="2800" dirty="0"/>
              <a:t>- the creator, the supreme being, ruler of all life.</a:t>
            </a:r>
          </a:p>
          <a:p>
            <a:r>
              <a:rPr lang="en-US" sz="2800" dirty="0"/>
              <a:t>3.  </a:t>
            </a:r>
            <a:r>
              <a:rPr lang="en-US" sz="2800" b="1" u="sng" dirty="0"/>
              <a:t>Jesus</a:t>
            </a:r>
            <a:r>
              <a:rPr lang="en-US" sz="2800" dirty="0"/>
              <a:t>- Son of God who died for us.</a:t>
            </a:r>
          </a:p>
          <a:p>
            <a:r>
              <a:rPr lang="en-US" sz="2800" dirty="0"/>
              <a:t>4.  </a:t>
            </a:r>
            <a:r>
              <a:rPr lang="en-US" sz="2800" b="1" u="sng" dirty="0"/>
              <a:t>Holy Spirit</a:t>
            </a:r>
            <a:r>
              <a:rPr lang="en-US" sz="2800" dirty="0"/>
              <a:t>- The third person of the Trinity, God  the 		Father, God the Son, and Holy Spirit, each 			person itself being God.</a:t>
            </a:r>
          </a:p>
          <a:p>
            <a:r>
              <a:rPr lang="en-US" sz="2800" dirty="0"/>
              <a:t>5.  </a:t>
            </a:r>
            <a:r>
              <a:rPr lang="en-US" sz="2800" b="1" u="sng" dirty="0"/>
              <a:t>bible</a:t>
            </a:r>
            <a:r>
              <a:rPr lang="en-US" sz="2800" dirty="0"/>
              <a:t>- The Christian scriptures, consisting of the 66 		books of the Old and New Testaments.</a:t>
            </a:r>
          </a:p>
          <a:p>
            <a:r>
              <a:rPr lang="en-US" sz="2800" dirty="0"/>
              <a:t>6.  </a:t>
            </a:r>
            <a:r>
              <a:rPr lang="en-US" sz="2800" b="1" u="sng" dirty="0"/>
              <a:t>pastor</a:t>
            </a:r>
            <a:r>
              <a:rPr lang="en-US" sz="2800" dirty="0"/>
              <a:t>- a person in charge of Christian (</a:t>
            </a:r>
            <a:r>
              <a:rPr lang="en-US" sz="2800" b="1" u="sng" dirty="0"/>
              <a:t>church or </a:t>
            </a:r>
            <a:r>
              <a:rPr lang="en-US" sz="2800" b="1" dirty="0"/>
              <a:t>		</a:t>
            </a:r>
            <a:r>
              <a:rPr lang="en-US" sz="2800" b="1" u="sng" dirty="0"/>
              <a:t>congregation)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1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A0F76-D04B-41AC-A1CF-72EB920F2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192" y="79783"/>
            <a:ext cx="9131351" cy="766710"/>
          </a:xfrm>
        </p:spPr>
        <p:txBody>
          <a:bodyPr/>
          <a:lstStyle/>
          <a:p>
            <a:r>
              <a:rPr lang="en-US" dirty="0"/>
              <a:t>Dialogue Pictures for Church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7E600-FA03-4E52-BDA3-C172D7DD9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356" y="1229605"/>
            <a:ext cx="10129847" cy="4398790"/>
          </a:xfrm>
        </p:spPr>
        <p:txBody>
          <a:bodyPr/>
          <a:lstStyle/>
          <a:p>
            <a:pPr marL="365650" lvl="1" indent="0">
              <a:buNone/>
            </a:pPr>
            <a:r>
              <a:rPr lang="en-US" dirty="0"/>
              <a:t>			</a:t>
            </a:r>
            <a:r>
              <a:rPr lang="en-US" sz="2799" dirty="0"/>
              <a:t>Gospel	                     People           </a:t>
            </a:r>
            <a:r>
              <a:rPr lang="en-US" dirty="0"/>
              <a:t>	  </a:t>
            </a:r>
            <a:endParaRPr lang="en-US" sz="2799" dirty="0"/>
          </a:p>
        </p:txBody>
      </p:sp>
      <p:pic>
        <p:nvPicPr>
          <p:cNvPr id="7" name="Picture 6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1EE5F338-9FDE-400F-BA4C-761CAE1F4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900" y="2000623"/>
            <a:ext cx="1623059" cy="1976875"/>
          </a:xfrm>
          <a:prstGeom prst="rect">
            <a:avLst/>
          </a:prstGeom>
        </p:spPr>
      </p:pic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CB04A41B-2ED1-45B3-BA9A-9E5CF8D63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7437" y="2000623"/>
            <a:ext cx="1444462" cy="1976875"/>
          </a:xfrm>
          <a:prstGeom prst="rect">
            <a:avLst/>
          </a:prstGeom>
        </p:spPr>
      </p:pic>
      <p:pic>
        <p:nvPicPr>
          <p:cNvPr id="13" name="Picture 12" descr="A group of people posing for the camera&#10;&#10;Description generated with very high confidence">
            <a:extLst>
              <a:ext uri="{FF2B5EF4-FFF2-40B4-BE49-F238E27FC236}">
                <a16:creationId xmlns:a16="http://schemas.microsoft.com/office/drawing/2014/main" id="{9360661B-82BC-48A4-8B91-2F8B4349A5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3760" y="2286299"/>
            <a:ext cx="2125980" cy="169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F25CA-CFF1-42F2-987B-D5F140D08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Pictures for Church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D6017-A68E-41DC-81A7-6D173BDDD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eternal life		perish		believes</a:t>
            </a:r>
          </a:p>
        </p:txBody>
      </p:sp>
      <p:pic>
        <p:nvPicPr>
          <p:cNvPr id="5" name="Picture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E791E437-B50F-4AE8-A1D1-65163962E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144" y="2333625"/>
            <a:ext cx="2667000" cy="1657350"/>
          </a:xfrm>
          <a:prstGeom prst="rect">
            <a:avLst/>
          </a:prstGeom>
        </p:spPr>
      </p:pic>
      <p:pic>
        <p:nvPicPr>
          <p:cNvPr id="9" name="Picture 8" descr="A sunset in the background&#10;&#10;Description generated with high confidence">
            <a:extLst>
              <a:ext uri="{FF2B5EF4-FFF2-40B4-BE49-F238E27FC236}">
                <a16:creationId xmlns:a16="http://schemas.microsoft.com/office/drawing/2014/main" id="{DB4F53BA-3B39-476A-B955-570E036DB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533" y="2333625"/>
            <a:ext cx="2581275" cy="1590675"/>
          </a:xfrm>
          <a:prstGeom prst="rect">
            <a:avLst/>
          </a:prstGeom>
        </p:spPr>
      </p:pic>
      <p:pic>
        <p:nvPicPr>
          <p:cNvPr id="11" name="Picture 10" descr="A picture containing nature&#10;&#10;Description generated with high confidence">
            <a:extLst>
              <a:ext uri="{FF2B5EF4-FFF2-40B4-BE49-F238E27FC236}">
                <a16:creationId xmlns:a16="http://schemas.microsoft.com/office/drawing/2014/main" id="{5FF69179-C496-428B-9598-BCD3D7BAA4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9297" y="2333624"/>
            <a:ext cx="2551277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3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319</Words>
  <Application>Microsoft Office PowerPoint</Application>
  <PresentationFormat>Widescreen</PresentationFormat>
  <Paragraphs>55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Century Gothic</vt:lpstr>
      <vt:lpstr>Verdana</vt:lpstr>
      <vt:lpstr>Wingdings 2</vt:lpstr>
      <vt:lpstr>Idea design template</vt:lpstr>
      <vt:lpstr>Title Layout</vt:lpstr>
      <vt:lpstr>Middle and High School</vt:lpstr>
      <vt:lpstr> 18</vt:lpstr>
      <vt:lpstr>Dialogue for Church</vt:lpstr>
      <vt:lpstr> Dialogue Pictures for Church </vt:lpstr>
      <vt:lpstr>Dialogue Pictures for Church</vt:lpstr>
      <vt:lpstr>What the words mean.</vt:lpstr>
      <vt:lpstr>Dialogue Pictures for Church </vt:lpstr>
      <vt:lpstr>Dialogue Pictures for Church </vt:lpstr>
      <vt:lpstr>What the words mean.</vt:lpstr>
      <vt:lpstr>Practice 6:  Dialogue for Church</vt:lpstr>
      <vt:lpstr>The meaning of John 3:16 from the Bible</vt:lpstr>
      <vt:lpstr>The meaning of John 3:16 from the Bible Copy and write the sermon to John 3:16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2018-05-07T20:58:29Z</dcterms:modified>
</cp:coreProperties>
</file>