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8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1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0" d="100"/>
          <a:sy n="60" d="100"/>
        </p:scale>
        <p:origin x="-132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1/29/17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275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1/29/17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439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1/29/17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05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1/29/17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354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1/29/17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433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1/29/17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770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1/29/17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882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1/29/17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961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1/29/17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337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1/29/17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739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1/29/17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695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87B76-B23F-C141-B43D-950FA05555F7}" type="datetimeFigureOut">
              <a:rPr lang="en-US" smtClean="0"/>
              <a:t>1/29/17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619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How to start a business </a:t>
            </a:r>
            <a:br>
              <a:rPr lang="en-US" b="1" dirty="0" smtClean="0"/>
            </a:br>
            <a:r>
              <a:rPr lang="en-US" b="1" dirty="0" smtClean="0"/>
              <a:t>Part Three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Let’s </a:t>
            </a:r>
            <a:r>
              <a:rPr lang="en-US" sz="3600" dirty="0" smtClean="0"/>
              <a:t>go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82067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Step nine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en-US" sz="3600" b="1" dirty="0" smtClean="0"/>
              <a:t>Keep things organized</a:t>
            </a:r>
            <a:r>
              <a:rPr lang="en-US" sz="3600" dirty="0" smtClean="0"/>
              <a:t> (financial, product, customer info, dates, follow-up, communication)</a:t>
            </a: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>
              <a:buFontTx/>
              <a:buChar char="-"/>
            </a:pP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172918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Step ten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en-US" sz="3600" b="1" dirty="0" smtClean="0"/>
              <a:t>Keep learning from books, online, mentors, </a:t>
            </a:r>
            <a:r>
              <a:rPr lang="en-US" sz="3600" b="1" dirty="0" smtClean="0"/>
              <a:t>and customers</a:t>
            </a:r>
            <a:endParaRPr lang="en-US" sz="3600" b="1" dirty="0" smtClean="0"/>
          </a:p>
          <a:p>
            <a:pPr marL="457200" lvl="1" indent="0">
              <a:buNone/>
            </a:pPr>
            <a:endParaRPr lang="en-US" dirty="0" smtClean="0"/>
          </a:p>
          <a:p>
            <a:pPr>
              <a:buFontTx/>
              <a:buChar char="-"/>
            </a:pP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9748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Step eleven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en-US" b="1" dirty="0" smtClean="0"/>
              <a:t>Every day do something that advances the potential of you business</a:t>
            </a:r>
          </a:p>
          <a:p>
            <a:pPr marL="800100" lvl="2" indent="0">
              <a:buNone/>
            </a:pPr>
            <a:r>
              <a:rPr lang="en-US" sz="3200" dirty="0"/>
              <a:t>Proverbs 13:</a:t>
            </a:r>
            <a:r>
              <a:rPr lang="en-US" sz="3200" dirty="0" smtClean="0"/>
              <a:t>11 (</a:t>
            </a:r>
            <a:r>
              <a:rPr lang="en-US" sz="3200" dirty="0"/>
              <a:t>NIV</a:t>
            </a:r>
            <a:r>
              <a:rPr lang="en-US" sz="3200" dirty="0" smtClean="0"/>
              <a:t>) </a:t>
            </a:r>
            <a:r>
              <a:rPr lang="en-US" sz="3200" i="1" dirty="0" smtClean="0"/>
              <a:t>Dishonest </a:t>
            </a:r>
            <a:r>
              <a:rPr lang="en-US" sz="3200" i="1" dirty="0"/>
              <a:t>money dwindles away</a:t>
            </a:r>
            <a:r>
              <a:rPr lang="en-US" sz="3200" i="1" dirty="0" smtClean="0"/>
              <a:t>, but </a:t>
            </a:r>
            <a:r>
              <a:rPr lang="en-US" sz="3200" i="1" dirty="0"/>
              <a:t>whoever gathers money little by little makes it grow.</a:t>
            </a:r>
            <a:endParaRPr lang="en-US" sz="3200" i="1" dirty="0" smtClean="0"/>
          </a:p>
          <a:p>
            <a:pPr marL="457200" lvl="1" indent="0">
              <a:buNone/>
            </a:pPr>
            <a:endParaRPr lang="en-US" dirty="0" smtClean="0"/>
          </a:p>
          <a:p>
            <a:pPr>
              <a:buFontTx/>
              <a:buChar char="-"/>
            </a:pP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4333767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Step twelve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en-US" b="1" dirty="0" smtClean="0">
                <a:latin typeface="Helvetica Neue"/>
                <a:cs typeface="Helvetica Neue"/>
              </a:rPr>
              <a:t>Adapt as you </a:t>
            </a:r>
            <a:r>
              <a:rPr lang="en-US" b="1" smtClean="0">
                <a:latin typeface="Helvetica Neue"/>
                <a:cs typeface="Helvetica Neue"/>
              </a:rPr>
              <a:t>go </a:t>
            </a:r>
            <a:r>
              <a:rPr lang="en-US" b="1" smtClean="0">
                <a:latin typeface="Helvetica Neue"/>
                <a:cs typeface="Helvetica Neue"/>
              </a:rPr>
              <a:t>and keep </a:t>
            </a:r>
            <a:r>
              <a:rPr lang="en-US" b="1" dirty="0" smtClean="0">
                <a:latin typeface="Helvetica Neue"/>
                <a:cs typeface="Helvetica Neue"/>
              </a:rPr>
              <a:t>the faith.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00050" lvl="1" indent="0">
              <a:buNone/>
            </a:pPr>
            <a:r>
              <a:rPr lang="en-US" sz="3200" dirty="0" smtClean="0">
                <a:solidFill>
                  <a:prstClr val="black"/>
                </a:solidFill>
                <a:latin typeface="HelveticaNeue"/>
              </a:rPr>
              <a:t>Ecclesiastes11:6 </a:t>
            </a:r>
            <a:r>
              <a:rPr lang="en-US" sz="3200" i="1" dirty="0" smtClean="0">
                <a:solidFill>
                  <a:prstClr val="black"/>
                </a:solidFill>
                <a:latin typeface="HelveticaNeue"/>
              </a:rPr>
              <a:t>Sow </a:t>
            </a:r>
            <a:r>
              <a:rPr lang="en-US" sz="3200" i="1" dirty="0">
                <a:solidFill>
                  <a:prstClr val="black"/>
                </a:solidFill>
                <a:latin typeface="HelveticaNeue"/>
              </a:rPr>
              <a:t>your seed in the morning</a:t>
            </a:r>
            <a:r>
              <a:rPr lang="en-US" sz="3200" i="1" dirty="0" smtClean="0">
                <a:solidFill>
                  <a:prstClr val="black"/>
                </a:solidFill>
                <a:latin typeface="HelveticaNeue"/>
              </a:rPr>
              <a:t>, and </a:t>
            </a:r>
            <a:r>
              <a:rPr lang="en-US" sz="3200" i="1" dirty="0">
                <a:solidFill>
                  <a:prstClr val="black"/>
                </a:solidFill>
                <a:latin typeface="HelveticaNeue"/>
              </a:rPr>
              <a:t>at evening let your hands not be </a:t>
            </a:r>
            <a:r>
              <a:rPr lang="en-US" sz="3200" i="1" dirty="0" smtClean="0">
                <a:solidFill>
                  <a:prstClr val="black"/>
                </a:solidFill>
                <a:latin typeface="HelveticaNeue"/>
              </a:rPr>
              <a:t>idle, for </a:t>
            </a:r>
            <a:r>
              <a:rPr lang="en-US" sz="3200" i="1" dirty="0">
                <a:solidFill>
                  <a:prstClr val="black"/>
                </a:solidFill>
                <a:latin typeface="HelveticaNeue"/>
              </a:rPr>
              <a:t>you do not know which will succeed</a:t>
            </a:r>
            <a:r>
              <a:rPr lang="en-US" sz="3200" i="1" dirty="0" smtClean="0">
                <a:solidFill>
                  <a:prstClr val="black"/>
                </a:solidFill>
                <a:latin typeface="HelveticaNeue"/>
              </a:rPr>
              <a:t>, whether </a:t>
            </a:r>
            <a:r>
              <a:rPr lang="en-US" sz="3200" i="1" dirty="0">
                <a:solidFill>
                  <a:prstClr val="black"/>
                </a:solidFill>
                <a:latin typeface="HelveticaNeue"/>
              </a:rPr>
              <a:t>this or that</a:t>
            </a:r>
            <a:r>
              <a:rPr lang="en-US" sz="3200" i="1" dirty="0" smtClean="0">
                <a:solidFill>
                  <a:prstClr val="black"/>
                </a:solidFill>
                <a:latin typeface="HelveticaNeue"/>
              </a:rPr>
              <a:t>, or </a:t>
            </a:r>
            <a:r>
              <a:rPr lang="en-US" sz="3200" i="1" dirty="0">
                <a:solidFill>
                  <a:prstClr val="black"/>
                </a:solidFill>
                <a:latin typeface="HelveticaNeue"/>
              </a:rPr>
              <a:t>whether both will do equally well.</a:t>
            </a:r>
            <a:endParaRPr lang="en-US" sz="3200" i="1" dirty="0" smtClean="0"/>
          </a:p>
          <a:p>
            <a:pPr marL="0" indent="0">
              <a:buNone/>
            </a:pPr>
            <a:endParaRPr lang="en-US" sz="3600" i="1" dirty="0"/>
          </a:p>
        </p:txBody>
      </p:sp>
    </p:spTree>
    <p:extLst>
      <p:ext uri="{BB962C8B-B14F-4D97-AF65-F5344CB8AC3E}">
        <p14:creationId xmlns:p14="http://schemas.microsoft.com/office/powerpoint/2010/main" val="585079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Step one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en-US" sz="3600" b="1" dirty="0" smtClean="0"/>
              <a:t>Answer this question: Why do you want to start a business?</a:t>
            </a:r>
          </a:p>
          <a:p>
            <a:pPr>
              <a:buFontTx/>
              <a:buChar char="-"/>
            </a:pP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9257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Step two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en-US" sz="3600" b="1" dirty="0" smtClean="0"/>
              <a:t>Explore ideas for business</a:t>
            </a:r>
          </a:p>
          <a:p>
            <a:pPr>
              <a:buFontTx/>
              <a:buChar char="-"/>
            </a:pP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26202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Step three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en-US" sz="3600" b="1" dirty="0" smtClean="0"/>
              <a:t>Test ideas among potential customers and refine product or service</a:t>
            </a:r>
          </a:p>
          <a:p>
            <a:pPr>
              <a:buFontTx/>
              <a:buChar char="-"/>
            </a:pP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90500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Step four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en-US" sz="3600" b="1" dirty="0" smtClean="0"/>
              <a:t>Get legal </a:t>
            </a:r>
            <a:r>
              <a:rPr lang="en-US" sz="3600" dirty="0" smtClean="0"/>
              <a:t>(Government, Taxes, Registration)</a:t>
            </a:r>
          </a:p>
          <a:p>
            <a:pPr>
              <a:buFontTx/>
              <a:buChar char="-"/>
            </a:pP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58910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Step five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en-US" sz="3600" b="1" dirty="0" smtClean="0"/>
              <a:t>Figure out your financial options</a:t>
            </a:r>
          </a:p>
          <a:p>
            <a:pPr>
              <a:buFontTx/>
              <a:buChar char="-"/>
            </a:pP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44874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Step six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en-US" sz="3600" b="1" dirty="0" smtClean="0"/>
              <a:t>Make a marketing plan</a:t>
            </a:r>
          </a:p>
          <a:p>
            <a:pPr lvl="1">
              <a:buFontTx/>
              <a:buChar char="-"/>
            </a:pPr>
            <a:r>
              <a:rPr lang="en-US" dirty="0" smtClean="0"/>
              <a:t>Name</a:t>
            </a:r>
          </a:p>
          <a:p>
            <a:pPr lvl="1">
              <a:buFontTx/>
              <a:buChar char="-"/>
            </a:pPr>
            <a:r>
              <a:rPr lang="en-US" dirty="0" smtClean="0"/>
              <a:t>Logo</a:t>
            </a:r>
          </a:p>
          <a:p>
            <a:pPr lvl="1">
              <a:buFontTx/>
              <a:buChar char="-"/>
            </a:pPr>
            <a:r>
              <a:rPr lang="en-US" dirty="0" smtClean="0"/>
              <a:t>Brand</a:t>
            </a:r>
          </a:p>
          <a:p>
            <a:pPr lvl="1">
              <a:buFontTx/>
              <a:buChar char="-"/>
            </a:pPr>
            <a:r>
              <a:rPr lang="en-US" dirty="0" smtClean="0"/>
              <a:t>Target audience</a:t>
            </a:r>
          </a:p>
          <a:p>
            <a:pPr marL="457200" lvl="1" indent="0">
              <a:buNone/>
            </a:pPr>
            <a:endParaRPr lang="en-US" dirty="0" smtClean="0"/>
          </a:p>
          <a:p>
            <a:pPr>
              <a:buFontTx/>
              <a:buChar char="-"/>
            </a:pP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812471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Step seven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en-US" sz="3600" b="1" dirty="0" smtClean="0"/>
              <a:t>Make a business plan</a:t>
            </a:r>
            <a:endParaRPr lang="en-US" b="1" dirty="0" smtClean="0"/>
          </a:p>
          <a:p>
            <a:pPr marL="457200" lvl="1" indent="0">
              <a:buNone/>
            </a:pPr>
            <a:endParaRPr lang="en-US" dirty="0" smtClean="0"/>
          </a:p>
          <a:p>
            <a:pPr>
              <a:buFontTx/>
              <a:buChar char="-"/>
            </a:pP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713647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Step eight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en-US" sz="3600" b="1" dirty="0" smtClean="0"/>
              <a:t>Get out and talk to people</a:t>
            </a:r>
          </a:p>
          <a:p>
            <a:pPr>
              <a:buFontTx/>
              <a:buChar char="-"/>
            </a:pPr>
            <a:r>
              <a:rPr lang="en-US" sz="3600" dirty="0" smtClean="0"/>
              <a:t>sell, sell, sell</a:t>
            </a:r>
          </a:p>
          <a:p>
            <a:pPr>
              <a:buFontTx/>
              <a:buChar char="-"/>
            </a:pPr>
            <a:r>
              <a:rPr lang="en-US" sz="3600" dirty="0" smtClean="0"/>
              <a:t>Promotions, discounts, online, customers referrals </a:t>
            </a:r>
            <a:r>
              <a:rPr lang="is-IS" sz="3600" dirty="0" smtClean="0"/>
              <a:t>…)</a:t>
            </a: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>
              <a:buFontTx/>
              <a:buChar char="-"/>
            </a:pP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713681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15775</TotalTime>
  <Words>221</Words>
  <Application>Microsoft Macintosh PowerPoint</Application>
  <PresentationFormat>On-screen Show (4:3)</PresentationFormat>
  <Paragraphs>41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How to start a business  Part Three</vt:lpstr>
      <vt:lpstr>Step one</vt:lpstr>
      <vt:lpstr>Step two</vt:lpstr>
      <vt:lpstr>Step three</vt:lpstr>
      <vt:lpstr>Step four</vt:lpstr>
      <vt:lpstr>Step five</vt:lpstr>
      <vt:lpstr>Step six</vt:lpstr>
      <vt:lpstr>Step seven</vt:lpstr>
      <vt:lpstr>Step eight</vt:lpstr>
      <vt:lpstr>Step nine</vt:lpstr>
      <vt:lpstr>Step ten</vt:lpstr>
      <vt:lpstr>Step eleven</vt:lpstr>
      <vt:lpstr>Step twelve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Elzinga</dc:creator>
  <cp:lastModifiedBy>Steve Elzinga</cp:lastModifiedBy>
  <cp:revision>38</cp:revision>
  <dcterms:created xsi:type="dcterms:W3CDTF">2017-01-09T21:55:32Z</dcterms:created>
  <dcterms:modified xsi:type="dcterms:W3CDTF">2017-01-30T01:53:58Z</dcterms:modified>
</cp:coreProperties>
</file>