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7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3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5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3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7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6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3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9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87B76-B23F-C141-B43D-950FA05555F7}" type="datetimeFigureOut">
              <a:rPr lang="en-US" smtClean="0"/>
              <a:t>1/29/17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D6099-2EBF-494D-AB83-D4EDA9679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start a business </a:t>
            </a:r>
            <a:br>
              <a:rPr lang="en-US" b="1" dirty="0" smtClean="0"/>
            </a:br>
            <a:r>
              <a:rPr lang="en-US" b="1" dirty="0" smtClean="0"/>
              <a:t>Part Three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Let’s </a:t>
            </a:r>
            <a:r>
              <a:rPr lang="en-US" sz="3600" dirty="0" smtClean="0"/>
              <a:t>go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2067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nine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Keep things organized</a:t>
            </a:r>
            <a:r>
              <a:rPr lang="en-US" sz="3600" dirty="0" smtClean="0"/>
              <a:t> (financial, product, customer info, dates, follow-up, communication)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17291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ten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Keep learning from books, online, mentors, </a:t>
            </a:r>
            <a:r>
              <a:rPr lang="en-US" sz="3600" b="1" dirty="0" smtClean="0"/>
              <a:t>and customers</a:t>
            </a:r>
            <a:endParaRPr lang="en-US" sz="3600" b="1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74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eleven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b="1" dirty="0" smtClean="0"/>
              <a:t>Every day do something that advances the potential of you business</a:t>
            </a:r>
          </a:p>
          <a:p>
            <a:pPr marL="800100" lvl="2" indent="0">
              <a:buNone/>
            </a:pPr>
            <a:r>
              <a:rPr lang="en-US" sz="3200" dirty="0"/>
              <a:t>Proverbs 13:</a:t>
            </a:r>
            <a:r>
              <a:rPr lang="en-US" sz="3200" dirty="0" smtClean="0"/>
              <a:t>11 (</a:t>
            </a:r>
            <a:r>
              <a:rPr lang="en-US" sz="3200" dirty="0"/>
              <a:t>NIV</a:t>
            </a:r>
            <a:r>
              <a:rPr lang="en-US" sz="3200" dirty="0" smtClean="0"/>
              <a:t>) </a:t>
            </a:r>
            <a:r>
              <a:rPr lang="en-US" sz="3200" i="1" dirty="0" smtClean="0"/>
              <a:t>Dishonest </a:t>
            </a:r>
            <a:r>
              <a:rPr lang="en-US" sz="3200" i="1" dirty="0"/>
              <a:t>money dwindles away</a:t>
            </a:r>
            <a:r>
              <a:rPr lang="en-US" sz="3200" i="1" dirty="0" smtClean="0"/>
              <a:t>, but </a:t>
            </a:r>
            <a:r>
              <a:rPr lang="en-US" sz="3200" i="1" dirty="0"/>
              <a:t>whoever gathers money little by little makes it grow.</a:t>
            </a:r>
            <a:endParaRPr lang="en-US" sz="3200" i="1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33376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twelve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b="1" dirty="0" smtClean="0">
                <a:latin typeface="Helvetica Neue"/>
                <a:cs typeface="Helvetica Neue"/>
              </a:rPr>
              <a:t>Adapt as you </a:t>
            </a:r>
            <a:r>
              <a:rPr lang="en-US" b="1" smtClean="0">
                <a:latin typeface="Helvetica Neue"/>
                <a:cs typeface="Helvetica Neue"/>
              </a:rPr>
              <a:t>go </a:t>
            </a:r>
            <a:r>
              <a:rPr lang="en-US" b="1" smtClean="0">
                <a:latin typeface="Helvetica Neue"/>
                <a:cs typeface="Helvetica Neue"/>
              </a:rPr>
              <a:t>and keep </a:t>
            </a:r>
            <a:r>
              <a:rPr lang="en-US" b="1" dirty="0" smtClean="0">
                <a:latin typeface="Helvetica Neue"/>
                <a:cs typeface="Helvetica Neue"/>
              </a:rPr>
              <a:t>the faith.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sz="3200" dirty="0" smtClean="0">
                <a:solidFill>
                  <a:prstClr val="black"/>
                </a:solidFill>
                <a:latin typeface="HelveticaNeue"/>
              </a:rPr>
              <a:t>Ecclesiastes11:6 </a:t>
            </a:r>
            <a:r>
              <a:rPr lang="en-US" sz="3200" i="1" dirty="0" smtClean="0">
                <a:solidFill>
                  <a:prstClr val="black"/>
                </a:solidFill>
                <a:latin typeface="HelveticaNeue"/>
              </a:rPr>
              <a:t>Sow </a:t>
            </a:r>
            <a:r>
              <a:rPr lang="en-US" sz="3200" i="1" dirty="0">
                <a:solidFill>
                  <a:prstClr val="black"/>
                </a:solidFill>
                <a:latin typeface="HelveticaNeue"/>
              </a:rPr>
              <a:t>your seed in the morning</a:t>
            </a:r>
            <a:r>
              <a:rPr lang="en-US" sz="3200" i="1" dirty="0" smtClean="0">
                <a:solidFill>
                  <a:prstClr val="black"/>
                </a:solidFill>
                <a:latin typeface="HelveticaNeue"/>
              </a:rPr>
              <a:t>, and </a:t>
            </a:r>
            <a:r>
              <a:rPr lang="en-US" sz="3200" i="1" dirty="0">
                <a:solidFill>
                  <a:prstClr val="black"/>
                </a:solidFill>
                <a:latin typeface="HelveticaNeue"/>
              </a:rPr>
              <a:t>at evening let your hands not be </a:t>
            </a:r>
            <a:r>
              <a:rPr lang="en-US" sz="3200" i="1" dirty="0" smtClean="0">
                <a:solidFill>
                  <a:prstClr val="black"/>
                </a:solidFill>
                <a:latin typeface="HelveticaNeue"/>
              </a:rPr>
              <a:t>idle, for </a:t>
            </a:r>
            <a:r>
              <a:rPr lang="en-US" sz="3200" i="1" dirty="0">
                <a:solidFill>
                  <a:prstClr val="black"/>
                </a:solidFill>
                <a:latin typeface="HelveticaNeue"/>
              </a:rPr>
              <a:t>you do not know which will succeed</a:t>
            </a:r>
            <a:r>
              <a:rPr lang="en-US" sz="3200" i="1" dirty="0" smtClean="0">
                <a:solidFill>
                  <a:prstClr val="black"/>
                </a:solidFill>
                <a:latin typeface="HelveticaNeue"/>
              </a:rPr>
              <a:t>, whether </a:t>
            </a:r>
            <a:r>
              <a:rPr lang="en-US" sz="3200" i="1" dirty="0">
                <a:solidFill>
                  <a:prstClr val="black"/>
                </a:solidFill>
                <a:latin typeface="HelveticaNeue"/>
              </a:rPr>
              <a:t>this or that</a:t>
            </a:r>
            <a:r>
              <a:rPr lang="en-US" sz="3200" i="1" dirty="0" smtClean="0">
                <a:solidFill>
                  <a:prstClr val="black"/>
                </a:solidFill>
                <a:latin typeface="HelveticaNeue"/>
              </a:rPr>
              <a:t>, or </a:t>
            </a:r>
            <a:r>
              <a:rPr lang="en-US" sz="3200" i="1" dirty="0">
                <a:solidFill>
                  <a:prstClr val="black"/>
                </a:solidFill>
                <a:latin typeface="HelveticaNeue"/>
              </a:rPr>
              <a:t>whether both will do equally well.</a:t>
            </a:r>
            <a:endParaRPr lang="en-US" sz="3200" i="1" dirty="0" smtClean="0"/>
          </a:p>
          <a:p>
            <a:pPr marL="0" indent="0">
              <a:buNone/>
            </a:pP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585079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one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Answer this question: Why do you want to start a business?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257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two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Explore ideas for business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26202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three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Test ideas among potential customers and refine product or service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90500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four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Get legal </a:t>
            </a:r>
            <a:r>
              <a:rPr lang="en-US" sz="3600" dirty="0" smtClean="0"/>
              <a:t>(Government, Taxes, Registration)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58910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five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Figure out your financial options</a:t>
            </a:r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487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six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Make a marketing plan</a:t>
            </a:r>
          </a:p>
          <a:p>
            <a:pPr lvl="1">
              <a:buFontTx/>
              <a:buChar char="-"/>
            </a:pPr>
            <a:r>
              <a:rPr lang="en-US" dirty="0" smtClean="0"/>
              <a:t>Name</a:t>
            </a:r>
          </a:p>
          <a:p>
            <a:pPr lvl="1">
              <a:buFontTx/>
              <a:buChar char="-"/>
            </a:pPr>
            <a:r>
              <a:rPr lang="en-US" dirty="0" smtClean="0"/>
              <a:t>Logo</a:t>
            </a:r>
          </a:p>
          <a:p>
            <a:pPr lvl="1">
              <a:buFontTx/>
              <a:buChar char="-"/>
            </a:pPr>
            <a:r>
              <a:rPr lang="en-US" dirty="0" smtClean="0"/>
              <a:t>Brand</a:t>
            </a:r>
          </a:p>
          <a:p>
            <a:pPr lvl="1">
              <a:buFontTx/>
              <a:buChar char="-"/>
            </a:pPr>
            <a:r>
              <a:rPr lang="en-US" dirty="0" smtClean="0"/>
              <a:t>Target audience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81247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seven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Make a business plan</a:t>
            </a:r>
            <a:endParaRPr lang="en-US" b="1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1364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Step eight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4664" y="1600200"/>
            <a:ext cx="7872136" cy="4525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3600" b="1" dirty="0" smtClean="0"/>
              <a:t>Get out and talk to people</a:t>
            </a:r>
          </a:p>
          <a:p>
            <a:pPr>
              <a:buFontTx/>
              <a:buChar char="-"/>
            </a:pPr>
            <a:r>
              <a:rPr lang="en-US" sz="3600" dirty="0" smtClean="0"/>
              <a:t>sell, sell, sell</a:t>
            </a:r>
          </a:p>
          <a:p>
            <a:pPr>
              <a:buFontTx/>
              <a:buChar char="-"/>
            </a:pPr>
            <a:r>
              <a:rPr lang="en-US" sz="3600" dirty="0" smtClean="0"/>
              <a:t>Promotions, discounts, online, customers referrals </a:t>
            </a:r>
            <a:r>
              <a:rPr lang="is-IS" sz="3600" dirty="0" smtClean="0"/>
              <a:t>…)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>
              <a:buFontTx/>
              <a:buChar char="-"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7136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15775</TotalTime>
  <Words>221</Words>
  <Application>Microsoft Macintosh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How to start a business  Part Three</vt:lpstr>
      <vt:lpstr>Step one</vt:lpstr>
      <vt:lpstr>Step two</vt:lpstr>
      <vt:lpstr>Step three</vt:lpstr>
      <vt:lpstr>Step four</vt:lpstr>
      <vt:lpstr>Step five</vt:lpstr>
      <vt:lpstr>Step six</vt:lpstr>
      <vt:lpstr>Step seven</vt:lpstr>
      <vt:lpstr>Step eight</vt:lpstr>
      <vt:lpstr>Step nine</vt:lpstr>
      <vt:lpstr>Step ten</vt:lpstr>
      <vt:lpstr>Step eleven</vt:lpstr>
      <vt:lpstr>Step twelve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38</cp:revision>
  <dcterms:created xsi:type="dcterms:W3CDTF">2017-01-09T21:55:32Z</dcterms:created>
  <dcterms:modified xsi:type="dcterms:W3CDTF">2017-01-30T01:53:58Z</dcterms:modified>
</cp:coreProperties>
</file>