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57" r:id="rId2"/>
    <p:sldId id="256" r:id="rId3"/>
    <p:sldId id="258" r:id="rId4"/>
    <p:sldId id="259" r:id="rId5"/>
    <p:sldId id="260" r:id="rId6"/>
    <p:sldId id="261" r:id="rId7"/>
    <p:sldId id="263" r:id="rId8"/>
    <p:sldId id="262" r:id="rId9"/>
    <p:sldId id="273" r:id="rId10"/>
    <p:sldId id="274" r:id="rId11"/>
    <p:sldId id="264" r:id="rId12"/>
    <p:sldId id="266" r:id="rId13"/>
    <p:sldId id="267" r:id="rId14"/>
    <p:sldId id="268" r:id="rId15"/>
    <p:sldId id="265" r:id="rId16"/>
    <p:sldId id="269" r:id="rId17"/>
    <p:sldId id="271" r:id="rId18"/>
    <p:sldId id="272" r:id="rId19"/>
    <p:sldId id="270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0CFA79-8EEA-4504-9F6E-EDE82569397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10476-EA20-4B1A-9568-9F41A96F8E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5D2B-B394-4829-96E8-2906BAF882C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FD60-5897-4BAE-8D72-66DC57497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5D2B-B394-4829-96E8-2906BAF882C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FD60-5897-4BAE-8D72-66DC57497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5D2B-B394-4829-96E8-2906BAF882C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FD60-5897-4BAE-8D72-66DC57497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5D2B-B394-4829-96E8-2906BAF882C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FD60-5897-4BAE-8D72-66DC57497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5D2B-B394-4829-96E8-2906BAF882C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FD60-5897-4BAE-8D72-66DC57497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5D2B-B394-4829-96E8-2906BAF882C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FD60-5897-4BAE-8D72-66DC57497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5D2B-B394-4829-96E8-2906BAF882C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FD60-5897-4BAE-8D72-66DC57497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5D2B-B394-4829-96E8-2906BAF882C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FD60-5897-4BAE-8D72-66DC57497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5D2B-B394-4829-96E8-2906BAF882C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FD60-5897-4BAE-8D72-66DC57497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5D2B-B394-4829-96E8-2906BAF882C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FD60-5897-4BAE-8D72-66DC57497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5D2B-B394-4829-96E8-2906BAF882C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FD60-5897-4BAE-8D72-66DC57497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E5D2B-B394-4829-96E8-2906BAF882C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CFD60-5897-4BAE-8D72-66DC57497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080" y="3733800"/>
            <a:ext cx="32792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33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Practical 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Considerations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1400" y="3962400"/>
            <a:ext cx="2403222" cy="156966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Building 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Bridges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990600"/>
            <a:ext cx="6172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“Most sermons resemble hovercrafts skimming over the water on blasts of hot air, never landing anywhere.”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53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19200"/>
            <a:ext cx="2181225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5433795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Who are they?</a:t>
            </a:r>
          </a:p>
          <a:p>
            <a:r>
              <a:rPr lang="en-US" sz="5400" dirty="0" smtClean="0"/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Young?  Old? </a:t>
            </a:r>
            <a:endParaRPr lang="en-US" sz="5400" dirty="0" smtClean="0"/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Educated?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Ethnic experience?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Rural?  Urban?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33400"/>
            <a:ext cx="6511591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Who are they?</a:t>
            </a:r>
          </a:p>
          <a:p>
            <a:r>
              <a:rPr lang="en-US" sz="5400" dirty="0" smtClean="0"/>
              <a:t>What do they believe?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Doctrinally?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Convictions?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Bible knowledge?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33400"/>
            <a:ext cx="7532062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Who are they?</a:t>
            </a:r>
          </a:p>
          <a:p>
            <a:r>
              <a:rPr lang="en-US" sz="5400" dirty="0" smtClean="0"/>
              <a:t>What do they believe?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they know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about God?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almost nothing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preaching can be too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“preachy” </a:t>
            </a:r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33400"/>
            <a:ext cx="8598701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Who are they?</a:t>
            </a:r>
          </a:p>
          <a:p>
            <a:r>
              <a:rPr lang="en-US" sz="5400" dirty="0" smtClean="0"/>
              <a:t>What do they believe?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they know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about God?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can I help them come to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terms with who they are?</a:t>
            </a:r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838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Steps to determine culture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914400">
              <a:buAutoNum type="arabicPeriod"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Advance research</a:t>
            </a:r>
          </a:p>
          <a:p>
            <a:pPr marL="914400" indent="-914400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-food choices, websites, </a:t>
            </a:r>
          </a:p>
          <a:p>
            <a:pPr marL="914400" indent="-914400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  city hall, demographics </a:t>
            </a:r>
          </a:p>
          <a:p>
            <a:pPr marL="914400" indent="-914400"/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838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Steps to determine culture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914400">
              <a:buAutoNum type="arabicPeriod"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Advance research</a:t>
            </a:r>
          </a:p>
          <a:p>
            <a:pPr marL="914400" indent="-914400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Understand what are their felt needs </a:t>
            </a:r>
          </a:p>
          <a:p>
            <a:pPr marL="914400" indent="-914400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 Meet them at the door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8382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Steps to determine culture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914400">
              <a:buAutoNum type="arabicPeriod"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Advance research</a:t>
            </a:r>
          </a:p>
          <a:p>
            <a:pPr marL="914400" indent="-914400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Understand what are their felt needs </a:t>
            </a:r>
          </a:p>
          <a:p>
            <a:pPr marL="914400" indent="-914400">
              <a:buAutoNum type="arabicPeriod" startAt="3"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 them at the door</a:t>
            </a:r>
          </a:p>
          <a:p>
            <a:pPr marL="914400" indent="-914400">
              <a:buAutoNum type="arabicPeriod" startAt="3"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 to know them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8382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Steps to determine culture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914400">
              <a:buAutoNum type="arabicPeriod"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Advance research</a:t>
            </a:r>
          </a:p>
          <a:p>
            <a:pPr marL="914400" indent="-914400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Understand what are their felt needs </a:t>
            </a:r>
          </a:p>
          <a:p>
            <a:pPr marL="914400" indent="-914400">
              <a:buAutoNum type="arabicPeriod" startAt="3"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 them at the door</a:t>
            </a:r>
          </a:p>
          <a:p>
            <a:pPr marL="914400" indent="-914400">
              <a:buAutoNum type="arabicPeriod" startAt="3"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 to know them</a:t>
            </a:r>
          </a:p>
          <a:p>
            <a:pPr marL="914400" indent="-914400">
              <a:buAutoNum type="arabicPeriod" startAt="3"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 to the Listeners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066800"/>
            <a:ext cx="8153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 before the message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group sermon prep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practice preach to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someone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Bible study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6799"/>
            <a:ext cx="9201418" cy="37331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83058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 after the message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random evaluation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sermon reflection group</a:t>
            </a:r>
          </a:p>
          <a:p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Reuel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Howell, </a:t>
            </a:r>
            <a:r>
              <a:rPr lang="en-US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Partners in Preaching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8600"/>
            <a:ext cx="876300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did the sermon say to you?</a:t>
            </a:r>
          </a:p>
          <a:p>
            <a:pPr marL="914400" indent="-914400">
              <a:buAutoNum type="arabicPeriod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difference, do you think the sermon will make in your life? </a:t>
            </a:r>
          </a:p>
          <a:p>
            <a:pPr marL="914400" indent="-914400">
              <a:buAutoNum type="arabicPeriod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did the preacher’s method, language, illustrations and delivery help or hinder your hearing of the message? </a:t>
            </a:r>
          </a:p>
          <a:p>
            <a:pPr marL="914400" indent="-914400">
              <a:buAutoNum type="arabicPeriod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you agree with any of it?  What would you have said about the subject.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9114182" cy="5240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9144000" cy="5905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9144000" cy="604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ages-na.ssl-images-amazon.com/images/I/511VeeQZFhL._SX331_BO1,204,203,200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0"/>
            <a:ext cx="457658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914399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52400"/>
            <a:ext cx="85344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Complaints</a:t>
            </a:r>
          </a:p>
          <a:p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 irrelevant </a:t>
            </a: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Too much analysis, too little answer. </a:t>
            </a: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Too impersonal and too propositional—doesn’t relate to life</a:t>
            </a:r>
            <a:endParaRPr lang="en-US" sz="4400" dirty="0" smtClean="0"/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1526</TotalTime>
  <Words>240</Words>
  <Application>Microsoft Office PowerPoint</Application>
  <PresentationFormat>On-screen Show (4:3)</PresentationFormat>
  <Paragraphs>75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4</cp:revision>
  <dcterms:created xsi:type="dcterms:W3CDTF">2019-10-09T11:26:19Z</dcterms:created>
  <dcterms:modified xsi:type="dcterms:W3CDTF">2019-10-28T14:16:28Z</dcterms:modified>
</cp:coreProperties>
</file>