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82" r:id="rId3"/>
    <p:sldId id="283" r:id="rId4"/>
    <p:sldId id="284" r:id="rId5"/>
    <p:sldId id="285" r:id="rId6"/>
    <p:sldId id="292" r:id="rId7"/>
    <p:sldId id="307" r:id="rId8"/>
    <p:sldId id="286" r:id="rId9"/>
    <p:sldId id="287" r:id="rId10"/>
    <p:sldId id="288" r:id="rId11"/>
    <p:sldId id="289" r:id="rId12"/>
    <p:sldId id="290" r:id="rId13"/>
    <p:sldId id="291" r:id="rId14"/>
    <p:sldId id="306"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Стиль из темы 2 - акцент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65" autoAdjust="0"/>
    <p:restoredTop sz="58887" autoAdjust="0"/>
  </p:normalViewPr>
  <p:slideViewPr>
    <p:cSldViewPr snapToGrid="0">
      <p:cViewPr varScale="1">
        <p:scale>
          <a:sx n="44" d="100"/>
          <a:sy n="44" d="100"/>
        </p:scale>
        <p:origin x="2088" y="42"/>
      </p:cViewPr>
      <p:guideLst/>
    </p:cSldViewPr>
  </p:slideViewPr>
  <p:outlineViewPr>
    <p:cViewPr>
      <p:scale>
        <a:sx n="33" d="100"/>
        <a:sy n="33" d="100"/>
      </p:scale>
      <p:origin x="0" y="0"/>
    </p:cViewPr>
  </p:outlin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F4C4B4-807D-41E7-823D-77F7F4BAC23D}" type="datetimeFigureOut">
              <a:rPr lang="uk-UA" smtClean="0"/>
              <a:t>25.09.2020</a:t>
            </a:fld>
            <a:endParaRPr lang="uk-UA"/>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8BB0A8-7799-4737-BF05-8FDE5DBEA414}" type="slidenum">
              <a:rPr lang="uk-UA" smtClean="0"/>
              <a:t>‹#›</a:t>
            </a:fld>
            <a:endParaRPr lang="uk-UA"/>
          </a:p>
        </p:txBody>
      </p:sp>
    </p:spTree>
    <p:extLst>
      <p:ext uri="{BB962C8B-B14F-4D97-AF65-F5344CB8AC3E}">
        <p14:creationId xmlns:p14="http://schemas.microsoft.com/office/powerpoint/2010/main" val="1574392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a:t>
            </a:fld>
            <a:endParaRPr lang="uk-UA"/>
          </a:p>
        </p:txBody>
      </p:sp>
    </p:spTree>
    <p:extLst>
      <p:ext uri="{BB962C8B-B14F-4D97-AF65-F5344CB8AC3E}">
        <p14:creationId xmlns:p14="http://schemas.microsoft.com/office/powerpoint/2010/main" val="18789512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0" i="0" u="none" strike="noStrike" kern="1200" dirty="0" smtClean="0">
                <a:solidFill>
                  <a:schemeClr val="tx1"/>
                </a:solidFill>
                <a:effectLst/>
                <a:latin typeface="+mn-lt"/>
                <a:ea typeface="+mn-ea"/>
                <a:cs typeface="+mn-cs"/>
              </a:rPr>
              <a:t>Бог </a:t>
            </a:r>
            <a:r>
              <a:rPr lang="ru-RU" sz="1200" b="0" i="0" u="none" strike="noStrike" kern="1200" dirty="0" err="1" smtClean="0">
                <a:solidFill>
                  <a:schemeClr val="tx1"/>
                </a:solidFill>
                <a:effectLst/>
                <a:latin typeface="+mn-lt"/>
                <a:ea typeface="+mn-ea"/>
                <a:cs typeface="+mn-cs"/>
              </a:rPr>
              <a:t>попередив</a:t>
            </a:r>
            <a:r>
              <a:rPr lang="ru-RU" sz="1200" b="0" i="0" u="none" strike="noStrike" kern="1200" dirty="0" smtClean="0">
                <a:solidFill>
                  <a:schemeClr val="tx1"/>
                </a:solidFill>
                <a:effectLst/>
                <a:latin typeface="+mn-lt"/>
                <a:ea typeface="+mn-ea"/>
                <a:cs typeface="+mn-cs"/>
              </a:rPr>
              <a:t> пророка, </a:t>
            </a:r>
            <a:r>
              <a:rPr lang="ru-RU" sz="1200" b="0" i="0" u="none" strike="noStrike" kern="1200" dirty="0" err="1" smtClean="0">
                <a:solidFill>
                  <a:schemeClr val="tx1"/>
                </a:solidFill>
                <a:effectLst/>
                <a:latin typeface="+mn-lt"/>
                <a:ea typeface="+mn-ea"/>
                <a:cs typeface="+mn-cs"/>
              </a:rPr>
              <a:t>що</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загине</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втіха</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його</a:t>
            </a:r>
            <a:r>
              <a:rPr lang="ru-RU" sz="1200" b="0" i="0" u="none" strike="noStrike" kern="1200" dirty="0" smtClean="0">
                <a:solidFill>
                  <a:schemeClr val="tx1"/>
                </a:solidFill>
                <a:effectLst/>
                <a:latin typeface="+mn-lt"/>
                <a:ea typeface="+mn-ea"/>
                <a:cs typeface="+mn-cs"/>
              </a:rPr>
              <a:t> очей”, </a:t>
            </a:r>
            <a:r>
              <a:rPr lang="ru-RU" sz="1200" b="0" i="0" u="none" strike="noStrike" kern="1200" dirty="0" err="1" smtClean="0">
                <a:solidFill>
                  <a:schemeClr val="tx1"/>
                </a:solidFill>
                <a:effectLst/>
                <a:latin typeface="+mn-lt"/>
                <a:ea typeface="+mn-ea"/>
                <a:cs typeface="+mn-cs"/>
              </a:rPr>
              <a:t>тобто</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його</a:t>
            </a:r>
            <a:r>
              <a:rPr lang="ru-RU" sz="1200" b="0" i="0" u="none" strike="noStrike" kern="1200" dirty="0" smtClean="0">
                <a:solidFill>
                  <a:schemeClr val="tx1"/>
                </a:solidFill>
                <a:effectLst/>
                <a:latin typeface="+mn-lt"/>
                <a:ea typeface="+mn-ea"/>
                <a:cs typeface="+mn-cs"/>
              </a:rPr>
              <a:t> дружина (24:16,18),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але пророк не </a:t>
            </a:r>
            <a:r>
              <a:rPr lang="ru-RU" sz="1200" b="0" i="0" u="none" strike="noStrike" kern="1200" dirty="0" err="1" smtClean="0">
                <a:solidFill>
                  <a:schemeClr val="tx1"/>
                </a:solidFill>
                <a:effectLst/>
                <a:latin typeface="+mn-lt"/>
                <a:ea typeface="+mn-ea"/>
                <a:cs typeface="+mn-cs"/>
              </a:rPr>
              <a:t>має</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сумувати</a:t>
            </a:r>
            <a:r>
              <a:rPr lang="ru-RU" sz="1200" b="0" i="0" u="none" strike="noStrike" kern="1200" dirty="0" smtClean="0">
                <a:solidFill>
                  <a:schemeClr val="tx1"/>
                </a:solidFill>
                <a:effectLst/>
                <a:latin typeface="+mn-lt"/>
                <a:ea typeface="+mn-ea"/>
                <a:cs typeface="+mn-cs"/>
              </a:rPr>
              <a:t> і </a:t>
            </a:r>
            <a:r>
              <a:rPr lang="ru-RU" sz="1200" b="0" i="0" u="none" strike="noStrike" kern="1200" dirty="0" err="1" smtClean="0">
                <a:solidFill>
                  <a:schemeClr val="tx1"/>
                </a:solidFill>
                <a:effectLst/>
                <a:latin typeface="+mn-lt"/>
                <a:ea typeface="+mn-ea"/>
                <a:cs typeface="+mn-cs"/>
              </a:rPr>
              <a:t>голосити</a:t>
            </a:r>
            <a:r>
              <a:rPr lang="ru-RU" sz="1200" b="0" i="0" u="none" strike="noStrike" kern="1200" dirty="0" smtClean="0">
                <a:solidFill>
                  <a:schemeClr val="tx1"/>
                </a:solidFill>
                <a:effectLst/>
                <a:latin typeface="+mn-lt"/>
                <a:ea typeface="+mn-ea"/>
                <a:cs typeface="+mn-cs"/>
              </a:rPr>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люди почали </a:t>
            </a:r>
            <a:r>
              <a:rPr lang="ru-RU" sz="1200" b="0" i="0" u="none" strike="noStrike" kern="1200" dirty="0" err="1" smtClean="0">
                <a:solidFill>
                  <a:schemeClr val="tx1"/>
                </a:solidFill>
                <a:effectLst/>
                <a:latin typeface="+mn-lt"/>
                <a:ea typeface="+mn-ea"/>
                <a:cs typeface="+mn-cs"/>
              </a:rPr>
              <a:t>запитувати</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чому</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що</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це</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означає</a:t>
            </a:r>
            <a:r>
              <a:rPr lang="ru-RU" sz="1200" b="0" i="0" u="none" strike="noStrike" kern="1200" dirty="0" smtClean="0">
                <a:solidFill>
                  <a:schemeClr val="tx1"/>
                </a:solidFill>
                <a:effectLst/>
                <a:latin typeface="+mn-lt"/>
                <a:ea typeface="+mn-ea"/>
                <a:cs typeface="+mn-cs"/>
              </a:rPr>
              <a:t> і </a:t>
            </a:r>
            <a:r>
              <a:rPr lang="ru-RU" sz="1200" b="0" i="0" u="none" strike="noStrike" kern="1200" dirty="0" err="1" smtClean="0">
                <a:solidFill>
                  <a:schemeClr val="tx1"/>
                </a:solidFill>
                <a:effectLst/>
                <a:latin typeface="+mn-lt"/>
                <a:ea typeface="+mn-ea"/>
                <a:cs typeface="+mn-cs"/>
              </a:rPr>
              <a:t>чому</a:t>
            </a:r>
            <a:r>
              <a:rPr lang="ru-RU" sz="1200" b="0" i="0" u="none" strike="noStrike" kern="1200" dirty="0" smtClean="0">
                <a:solidFill>
                  <a:schemeClr val="tx1"/>
                </a:solidFill>
                <a:effectLst/>
                <a:latin typeface="+mn-lt"/>
                <a:ea typeface="+mn-ea"/>
                <a:cs typeface="+mn-cs"/>
              </a:rPr>
              <a:t> пророк не в </a:t>
            </a:r>
            <a:r>
              <a:rPr lang="ru-RU" sz="1200" b="0" i="0" u="none" strike="noStrike" kern="1200" dirty="0" err="1" smtClean="0">
                <a:solidFill>
                  <a:schemeClr val="tx1"/>
                </a:solidFill>
                <a:effectLst/>
                <a:latin typeface="+mn-lt"/>
                <a:ea typeface="+mn-ea"/>
                <a:cs typeface="+mn-cs"/>
              </a:rPr>
              <a:t>скорботі</a:t>
            </a:r>
            <a:r>
              <a:rPr lang="ru-RU" sz="1200" b="0" i="0" u="none" strike="noStrike" kern="1200" dirty="0" smtClean="0">
                <a:solidFill>
                  <a:schemeClr val="tx1"/>
                </a:solidFill>
                <a:effectLst/>
                <a:latin typeface="+mn-lt"/>
                <a:ea typeface="+mn-ea"/>
                <a:cs typeface="+mn-cs"/>
              </a:rPr>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І </a:t>
            </a:r>
            <a:r>
              <a:rPr lang="ru-RU" sz="1200" b="0" i="0" u="none" strike="noStrike" kern="1200" dirty="0" err="1" smtClean="0">
                <a:solidFill>
                  <a:schemeClr val="tx1"/>
                </a:solidFill>
                <a:effectLst/>
                <a:latin typeface="+mn-lt"/>
                <a:ea typeface="+mn-ea"/>
                <a:cs typeface="+mn-cs"/>
              </a:rPr>
              <a:t>тоді</a:t>
            </a:r>
            <a:r>
              <a:rPr lang="ru-RU" sz="1200" b="0" i="0" u="none" strike="noStrike" kern="1200" dirty="0" smtClean="0">
                <a:solidFill>
                  <a:schemeClr val="tx1"/>
                </a:solidFill>
                <a:effectLst/>
                <a:latin typeface="+mn-lt"/>
                <a:ea typeface="+mn-ea"/>
                <a:cs typeface="+mn-cs"/>
              </a:rPr>
              <a:t> для </a:t>
            </a:r>
            <a:r>
              <a:rPr lang="ru-RU" sz="1200" b="0" i="0" u="none" strike="noStrike" kern="1200" dirty="0" err="1" smtClean="0">
                <a:solidFill>
                  <a:schemeClr val="tx1"/>
                </a:solidFill>
                <a:effectLst/>
                <a:latin typeface="+mn-lt"/>
                <a:ea typeface="+mn-ea"/>
                <a:cs typeface="+mn-cs"/>
              </a:rPr>
              <a:t>пояснення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Єзекіїль</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виголошує</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пророцтво</a:t>
            </a:r>
            <a:r>
              <a:rPr lang="ru-RU" sz="1200" b="0" i="0" u="none" strike="noStrike" kern="1200" dirty="0" smtClean="0">
                <a:solidFill>
                  <a:schemeClr val="tx1"/>
                </a:solidFill>
                <a:effectLst/>
                <a:latin typeface="+mn-lt"/>
                <a:ea typeface="+mn-ea"/>
                <a:cs typeface="+mn-cs"/>
              </a:rPr>
              <a:t> 24:21!</a:t>
            </a:r>
            <a:endParaRPr lang="ru-RU" sz="1200" b="0" i="1" u="none" strike="noStrike" kern="1200" dirty="0" smtClean="0">
              <a:solidFill>
                <a:schemeClr val="tx1"/>
              </a:solidFill>
              <a:effectLst/>
              <a:latin typeface="+mn-lt"/>
              <a:ea typeface="+mn-ea"/>
              <a:cs typeface="+mn-cs"/>
            </a:endParaRPr>
          </a:p>
          <a:p>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10</a:t>
            </a:fld>
            <a:endParaRPr lang="uk-UA"/>
          </a:p>
        </p:txBody>
      </p:sp>
    </p:spTree>
    <p:extLst>
      <p:ext uri="{BB962C8B-B14F-4D97-AF65-F5344CB8AC3E}">
        <p14:creationId xmlns:p14="http://schemas.microsoft.com/office/powerpoint/2010/main" val="22522437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0" i="0" u="none" strike="noStrike" kern="1200" dirty="0" err="1" smtClean="0">
                <a:solidFill>
                  <a:schemeClr val="tx1"/>
                </a:solidFill>
                <a:effectLst/>
                <a:latin typeface="+mn-lt"/>
                <a:ea typeface="+mn-ea"/>
                <a:cs typeface="+mn-cs"/>
              </a:rPr>
              <a:t>Єзекіїль</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проповідував</a:t>
            </a:r>
            <a:r>
              <a:rPr lang="ru-RU" sz="1200" b="0" i="0" u="none" strike="noStrike" kern="1200" dirty="0" smtClean="0">
                <a:solidFill>
                  <a:schemeClr val="tx1"/>
                </a:solidFill>
                <a:effectLst/>
                <a:latin typeface="+mn-lt"/>
                <a:ea typeface="+mn-ea"/>
                <a:cs typeface="+mn-cs"/>
              </a:rPr>
              <a:t> суд для </a:t>
            </a:r>
            <a:r>
              <a:rPr lang="ru-RU" sz="1200" b="0" i="0" u="none" strike="noStrike" kern="1200" dirty="0" err="1" smtClean="0">
                <a:solidFill>
                  <a:schemeClr val="tx1"/>
                </a:solidFill>
                <a:effectLst/>
                <a:latin typeface="+mn-lt"/>
                <a:ea typeface="+mn-ea"/>
                <a:cs typeface="+mn-cs"/>
              </a:rPr>
              <a:t>інших</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народів</a:t>
            </a:r>
            <a:r>
              <a:rPr lang="ru-RU" sz="1200" b="0" i="0" u="none" strike="noStrike" kern="1200" dirty="0" smtClean="0">
                <a:solidFill>
                  <a:schemeClr val="tx1"/>
                </a:solidFill>
                <a:effectLst/>
                <a:latin typeface="+mn-lt"/>
                <a:ea typeface="+mn-ea"/>
                <a:cs typeface="+mn-cs"/>
              </a:rPr>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Амон, </a:t>
            </a:r>
            <a:r>
              <a:rPr lang="ru-RU" sz="1200" b="0" i="0" u="none" strike="noStrike" kern="1200" dirty="0" err="1" smtClean="0">
                <a:solidFill>
                  <a:schemeClr val="tx1"/>
                </a:solidFill>
                <a:effectLst/>
                <a:latin typeface="+mn-lt"/>
                <a:ea typeface="+mn-ea"/>
                <a:cs typeface="+mn-cs"/>
              </a:rPr>
              <a:t>Моав</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Едом</a:t>
            </a:r>
            <a:r>
              <a:rPr lang="ru-RU" sz="1200" b="0" i="0" u="none" strike="noStrike" kern="1200" dirty="0" smtClean="0">
                <a:solidFill>
                  <a:schemeClr val="tx1"/>
                </a:solidFill>
                <a:effectLst/>
                <a:latin typeface="+mn-lt"/>
                <a:ea typeface="+mn-ea"/>
                <a:cs typeface="+mn-cs"/>
              </a:rPr>
              <a:t>, Тир та </a:t>
            </a:r>
            <a:r>
              <a:rPr lang="ru-RU" sz="1200" b="0" i="0" u="none" strike="noStrike" kern="1200" dirty="0" err="1" smtClean="0">
                <a:solidFill>
                  <a:schemeClr val="tx1"/>
                </a:solidFill>
                <a:effectLst/>
                <a:latin typeface="+mn-lt"/>
                <a:ea typeface="+mn-ea"/>
                <a:cs typeface="+mn-cs"/>
              </a:rPr>
              <a:t>Єгипет</a:t>
            </a:r>
            <a:r>
              <a:rPr lang="ru-RU" sz="1200" b="0" i="0" u="none" strike="noStrike" kern="1200" dirty="0" smtClean="0">
                <a:solidFill>
                  <a:schemeClr val="tx1"/>
                </a:solidFill>
                <a:effectLst/>
                <a:latin typeface="+mn-lt"/>
                <a:ea typeface="+mn-ea"/>
                <a:cs typeface="+mn-cs"/>
              </a:rPr>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err="1" smtClean="0">
                <a:solidFill>
                  <a:schemeClr val="tx1"/>
                </a:solidFill>
                <a:effectLst/>
                <a:latin typeface="+mn-lt"/>
                <a:ea typeface="+mn-ea"/>
                <a:cs typeface="+mn-cs"/>
              </a:rPr>
              <a:t>Всі</a:t>
            </a:r>
            <a:r>
              <a:rPr lang="ru-RU" sz="1200" b="0" i="0" u="none" strike="noStrike" kern="1200" dirty="0" smtClean="0">
                <a:solidFill>
                  <a:schemeClr val="tx1"/>
                </a:solidFill>
                <a:effectLst/>
                <a:latin typeface="+mn-lt"/>
                <a:ea typeface="+mn-ea"/>
                <a:cs typeface="+mn-cs"/>
              </a:rPr>
              <a:t> вони </a:t>
            </a:r>
            <a:r>
              <a:rPr lang="ru-RU" sz="1200" b="0" i="0" u="none" strike="noStrike" kern="1200" dirty="0" err="1" smtClean="0">
                <a:solidFill>
                  <a:schemeClr val="tx1"/>
                </a:solidFill>
                <a:effectLst/>
                <a:latin typeface="+mn-lt"/>
                <a:ea typeface="+mn-ea"/>
                <a:cs typeface="+mn-cs"/>
              </a:rPr>
              <a:t>засуджені</a:t>
            </a:r>
            <a:r>
              <a:rPr lang="ru-RU" sz="1200" b="0" i="0" u="none" strike="noStrike" kern="1200" dirty="0" smtClean="0">
                <a:solidFill>
                  <a:schemeClr val="tx1"/>
                </a:solidFill>
                <a:effectLst/>
                <a:latin typeface="+mn-lt"/>
                <a:ea typeface="+mn-ea"/>
                <a:cs typeface="+mn-cs"/>
              </a:rPr>
              <a:t> за </a:t>
            </a:r>
            <a:r>
              <a:rPr lang="ru-RU" sz="1200" b="0" i="0" u="none" strike="noStrike" kern="1200" dirty="0" err="1" smtClean="0">
                <a:solidFill>
                  <a:schemeClr val="tx1"/>
                </a:solidFill>
                <a:effectLst/>
                <a:latin typeface="+mn-lt"/>
                <a:ea typeface="+mn-ea"/>
                <a:cs typeface="+mn-cs"/>
              </a:rPr>
              <a:t>їхні</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гріхи</a:t>
            </a:r>
            <a:r>
              <a:rPr lang="ru-RU" sz="1200" b="0" i="0" u="none" strike="noStrike" kern="1200" dirty="0" smtClean="0">
                <a:solidFill>
                  <a:schemeClr val="tx1"/>
                </a:solidFill>
                <a:effectLst/>
                <a:latin typeface="+mn-lt"/>
                <a:ea typeface="+mn-ea"/>
                <a:cs typeface="+mn-cs"/>
              </a:rPr>
              <a:t> та </a:t>
            </a:r>
            <a:r>
              <a:rPr lang="ru-RU" sz="1200" b="0" i="0" u="none" strike="noStrike" kern="1200" dirty="0" err="1" smtClean="0">
                <a:solidFill>
                  <a:schemeClr val="tx1"/>
                </a:solidFill>
                <a:effectLst/>
                <a:latin typeface="+mn-lt"/>
                <a:ea typeface="+mn-ea"/>
                <a:cs typeface="+mn-cs"/>
              </a:rPr>
              <a:t>ставлення</a:t>
            </a:r>
            <a:r>
              <a:rPr lang="ru-RU" sz="1200" b="0" i="0" u="none" strike="noStrike" kern="1200" dirty="0" smtClean="0">
                <a:solidFill>
                  <a:schemeClr val="tx1"/>
                </a:solidFill>
                <a:effectLst/>
                <a:latin typeface="+mn-lt"/>
                <a:ea typeface="+mn-ea"/>
                <a:cs typeface="+mn-cs"/>
              </a:rPr>
              <a:t> до </a:t>
            </a:r>
            <a:r>
              <a:rPr lang="ru-RU" sz="1200" b="0" i="0" u="none" strike="noStrike" kern="1200" dirty="0" err="1" smtClean="0">
                <a:solidFill>
                  <a:schemeClr val="tx1"/>
                </a:solidFill>
                <a:effectLst/>
                <a:latin typeface="+mn-lt"/>
                <a:ea typeface="+mn-ea"/>
                <a:cs typeface="+mn-cs"/>
              </a:rPr>
              <a:t>Юдеї</a:t>
            </a:r>
            <a:r>
              <a:rPr lang="ru-RU" sz="1200" b="0" i="0" u="none" strike="noStrike"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ru-RU" sz="1200" b="0" i="0" u="none" strike="noStrike"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200" b="0" i="0" u="none" strike="noStrike" kern="1200" dirty="0" smtClean="0">
                <a:solidFill>
                  <a:schemeClr val="tx1"/>
                </a:solidFill>
                <a:effectLst/>
                <a:latin typeface="+mn-lt"/>
                <a:ea typeface="+mn-ea"/>
                <a:cs typeface="+mn-cs"/>
              </a:rPr>
              <a:t>В </a:t>
            </a:r>
            <a:r>
              <a:rPr lang="ru-RU" sz="1200" b="0" i="0" u="none" strike="noStrike" kern="1200" dirty="0" err="1" smtClean="0">
                <a:solidFill>
                  <a:schemeClr val="tx1"/>
                </a:solidFill>
                <a:effectLst/>
                <a:latin typeface="+mn-lt"/>
                <a:ea typeface="+mn-ea"/>
                <a:cs typeface="+mn-cs"/>
              </a:rPr>
              <a:t>засудженні</a:t>
            </a:r>
            <a:r>
              <a:rPr lang="ru-RU" sz="1200" b="0" i="0" u="none" strike="noStrike" kern="1200" dirty="0" smtClean="0">
                <a:solidFill>
                  <a:schemeClr val="tx1"/>
                </a:solidFill>
                <a:effectLst/>
                <a:latin typeface="+mn-lt"/>
                <a:ea typeface="+mn-ea"/>
                <a:cs typeface="+mn-cs"/>
              </a:rPr>
              <a:t> Тиру, є </a:t>
            </a:r>
            <a:r>
              <a:rPr lang="ru-RU" sz="1200" b="0" i="0" u="none" strike="noStrike" kern="1200" dirty="0" err="1" smtClean="0">
                <a:solidFill>
                  <a:schemeClr val="tx1"/>
                </a:solidFill>
                <a:effectLst/>
                <a:latin typeface="+mn-lt"/>
                <a:ea typeface="+mn-ea"/>
                <a:cs typeface="+mn-cs"/>
              </a:rPr>
              <a:t>іносказання</a:t>
            </a:r>
            <a:r>
              <a:rPr lang="ru-RU" sz="1200" b="0" i="0" u="none" strike="noStrike" kern="1200" dirty="0" smtClean="0">
                <a:solidFill>
                  <a:schemeClr val="tx1"/>
                </a:solidFill>
                <a:effectLst/>
                <a:latin typeface="+mn-lt"/>
                <a:ea typeface="+mn-ea"/>
                <a:cs typeface="+mn-cs"/>
              </a:rPr>
              <a:t>, яке </a:t>
            </a:r>
            <a:r>
              <a:rPr lang="ru-RU" sz="1200" b="0" i="0" u="none" strike="noStrike" kern="1200" dirty="0" err="1" smtClean="0">
                <a:solidFill>
                  <a:schemeClr val="tx1"/>
                </a:solidFill>
                <a:effectLst/>
                <a:latin typeface="+mn-lt"/>
                <a:ea typeface="+mn-ea"/>
                <a:cs typeface="+mn-cs"/>
              </a:rPr>
              <a:t>викриває</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гріх</a:t>
            </a:r>
            <a:r>
              <a:rPr lang="ru-RU" sz="1200" b="0" i="0" u="none" strike="noStrike" kern="1200" dirty="0" smtClean="0">
                <a:solidFill>
                  <a:schemeClr val="tx1"/>
                </a:solidFill>
                <a:effectLst/>
                <a:latin typeface="+mn-lt"/>
                <a:ea typeface="+mn-ea"/>
                <a:cs typeface="+mn-cs"/>
              </a:rPr>
              <a:t> Люцифера (</a:t>
            </a:r>
            <a:r>
              <a:rPr lang="ru-RU" sz="1200" b="0" i="0" u="none" strike="noStrike" kern="1200" dirty="0" err="1" smtClean="0">
                <a:solidFill>
                  <a:schemeClr val="tx1"/>
                </a:solidFill>
                <a:effectLst/>
                <a:latin typeface="+mn-lt"/>
                <a:ea typeface="+mn-ea"/>
                <a:cs typeface="+mn-cs"/>
              </a:rPr>
              <a:t>порівняти</a:t>
            </a:r>
            <a:r>
              <a:rPr lang="ru-RU" sz="1200" b="0" i="0" u="none" strike="noStrike" kern="1200" dirty="0" smtClean="0">
                <a:solidFill>
                  <a:schemeClr val="tx1"/>
                </a:solidFill>
                <a:effectLst/>
                <a:latin typeface="+mn-lt"/>
                <a:ea typeface="+mn-ea"/>
                <a:cs typeface="+mn-cs"/>
              </a:rPr>
              <a:t> Іс.14:11-15):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печать </a:t>
            </a:r>
            <a:r>
              <a:rPr lang="ru-RU" sz="1200" b="0" i="0" u="none" strike="noStrike" kern="1200" dirty="0" err="1" smtClean="0">
                <a:solidFill>
                  <a:schemeClr val="tx1"/>
                </a:solidFill>
                <a:effectLst/>
                <a:latin typeface="+mn-lt"/>
                <a:ea typeface="+mn-ea"/>
                <a:cs typeface="+mn-cs"/>
              </a:rPr>
              <a:t>досконалості</a:t>
            </a:r>
            <a:r>
              <a:rPr lang="ru-RU" sz="1200" b="0" i="0" u="none" strike="noStrike" kern="1200" dirty="0" smtClean="0">
                <a:solidFill>
                  <a:schemeClr val="tx1"/>
                </a:solidFill>
                <a:effectLst/>
                <a:latin typeface="+mn-lt"/>
                <a:ea typeface="+mn-ea"/>
                <a:cs typeface="+mn-cs"/>
              </a:rPr>
              <a:t> (12), </a:t>
            </a:r>
            <a:r>
              <a:rPr lang="ru-RU" sz="1200" b="0" i="0" u="none" strike="noStrike" kern="1200" dirty="0" err="1" smtClean="0">
                <a:solidFill>
                  <a:schemeClr val="tx1"/>
                </a:solidFill>
                <a:effectLst/>
                <a:latin typeface="+mn-lt"/>
                <a:ea typeface="+mn-ea"/>
                <a:cs typeface="+mn-cs"/>
              </a:rPr>
              <a:t>перебував</a:t>
            </a:r>
            <a:r>
              <a:rPr lang="ru-RU" sz="1200" b="0" i="0" u="none" strike="noStrike" kern="1200" dirty="0" smtClean="0">
                <a:solidFill>
                  <a:schemeClr val="tx1"/>
                </a:solidFill>
                <a:effectLst/>
                <a:latin typeface="+mn-lt"/>
                <a:ea typeface="+mn-ea"/>
                <a:cs typeface="+mn-cs"/>
              </a:rPr>
              <a:t> в </a:t>
            </a:r>
            <a:r>
              <a:rPr lang="ru-RU" sz="1200" b="0" i="0" u="none" strike="noStrike" kern="1200" dirty="0" err="1" smtClean="0">
                <a:solidFill>
                  <a:schemeClr val="tx1"/>
                </a:solidFill>
                <a:effectLst/>
                <a:latin typeface="+mn-lt"/>
                <a:ea typeface="+mn-ea"/>
                <a:cs typeface="+mn-cs"/>
              </a:rPr>
              <a:t>Едені</a:t>
            </a:r>
            <a:r>
              <a:rPr lang="ru-RU" sz="1200" b="0" i="0" u="none" strike="noStrike" kern="1200" dirty="0" smtClean="0">
                <a:solidFill>
                  <a:schemeClr val="tx1"/>
                </a:solidFill>
                <a:effectLst/>
                <a:latin typeface="+mn-lt"/>
                <a:ea typeface="+mn-ea"/>
                <a:cs typeface="+mn-cs"/>
              </a:rPr>
              <a:t> (13), помазаний херувим (14),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стало </a:t>
            </a:r>
            <a:r>
              <a:rPr lang="ru-RU" sz="1200" b="0" i="0" u="none" strike="noStrike" kern="1200" dirty="0" err="1" smtClean="0">
                <a:solidFill>
                  <a:schemeClr val="tx1"/>
                </a:solidFill>
                <a:effectLst/>
                <a:latin typeface="+mn-lt"/>
                <a:ea typeface="+mn-ea"/>
                <a:cs typeface="+mn-cs"/>
              </a:rPr>
              <a:t>високим</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серце</a:t>
            </a:r>
            <a:r>
              <a:rPr lang="ru-RU" sz="1200" b="0" i="0" u="none" strike="noStrike" kern="1200" dirty="0" smtClean="0">
                <a:solidFill>
                  <a:schemeClr val="tx1"/>
                </a:solidFill>
                <a:effectLst/>
                <a:latin typeface="+mn-lt"/>
                <a:ea typeface="+mn-ea"/>
                <a:cs typeface="+mn-cs"/>
              </a:rPr>
              <a:t> через красу (17), кинув Я тебе на землю (17). </a:t>
            </a:r>
          </a:p>
          <a:p>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11</a:t>
            </a:fld>
            <a:endParaRPr lang="uk-UA"/>
          </a:p>
        </p:txBody>
      </p:sp>
    </p:spTree>
    <p:extLst>
      <p:ext uri="{BB962C8B-B14F-4D97-AF65-F5344CB8AC3E}">
        <p14:creationId xmlns:p14="http://schemas.microsoft.com/office/powerpoint/2010/main" val="18905319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0" i="0" u="none" strike="noStrike" kern="1200" dirty="0" err="1" smtClean="0">
                <a:solidFill>
                  <a:schemeClr val="tx1"/>
                </a:solidFill>
                <a:effectLst/>
                <a:latin typeface="+mn-lt"/>
                <a:ea typeface="+mn-ea"/>
                <a:cs typeface="+mn-cs"/>
              </a:rPr>
              <a:t>Звістка</a:t>
            </a:r>
            <a:r>
              <a:rPr lang="ru-RU" sz="1200" b="0" i="0" u="none" strike="noStrike" kern="1200" dirty="0" smtClean="0">
                <a:solidFill>
                  <a:schemeClr val="tx1"/>
                </a:solidFill>
                <a:effectLst/>
                <a:latin typeface="+mn-lt"/>
                <a:ea typeface="+mn-ea"/>
                <a:cs typeface="+mn-cs"/>
              </a:rPr>
              <a:t> про </a:t>
            </a:r>
            <a:r>
              <a:rPr lang="ru-RU" sz="1200" b="0" i="0" u="none" strike="noStrike" kern="1200" dirty="0" err="1" smtClean="0">
                <a:solidFill>
                  <a:schemeClr val="tx1"/>
                </a:solidFill>
                <a:effectLst/>
                <a:latin typeface="+mn-lt"/>
                <a:ea typeface="+mn-ea"/>
                <a:cs typeface="+mn-cs"/>
              </a:rPr>
              <a:t>падіння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Єрусалиму</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сумна</a:t>
            </a:r>
            <a:r>
              <a:rPr lang="ru-RU" sz="1200" b="0" i="0" u="none" strike="noStrike" kern="1200" dirty="0" smtClean="0">
                <a:solidFill>
                  <a:schemeClr val="tx1"/>
                </a:solidFill>
                <a:effectLst/>
                <a:latin typeface="+mn-lt"/>
                <a:ea typeface="+mn-ea"/>
                <a:cs typeface="+mn-cs"/>
              </a:rPr>
              <a:t> і </a:t>
            </a:r>
            <a:r>
              <a:rPr lang="ru-RU" sz="1200" b="0" i="0" u="none" strike="noStrike" kern="1200" dirty="0" err="1" smtClean="0">
                <a:solidFill>
                  <a:schemeClr val="tx1"/>
                </a:solidFill>
                <a:effectLst/>
                <a:latin typeface="+mn-lt"/>
                <a:ea typeface="+mn-ea"/>
                <a:cs typeface="+mn-cs"/>
              </a:rPr>
              <a:t>гірка</a:t>
            </a:r>
            <a:r>
              <a:rPr lang="ru-RU" sz="1200" b="0" i="0" u="none" strike="noStrike"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ru-RU" sz="1200" b="0" i="0" u="none" strike="noStrike"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200" b="0" i="0" u="none" strike="noStrike" kern="1200" dirty="0" err="1" smtClean="0">
                <a:solidFill>
                  <a:schemeClr val="tx1"/>
                </a:solidFill>
                <a:effectLst/>
                <a:latin typeface="+mn-lt"/>
                <a:ea typeface="+mn-ea"/>
                <a:cs typeface="+mn-cs"/>
              </a:rPr>
              <a:t>Однак</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після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сумної</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звістки</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Єзекіїль</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проповідує</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надію</a:t>
            </a:r>
            <a:r>
              <a:rPr lang="ru-RU" sz="1200" b="0" i="0" u="none" strike="noStrike" kern="1200" dirty="0" smtClean="0">
                <a:solidFill>
                  <a:schemeClr val="tx1"/>
                </a:solidFill>
                <a:effectLst/>
                <a:latin typeface="+mn-lt"/>
                <a:ea typeface="+mn-ea"/>
                <a:cs typeface="+mn-cs"/>
              </a:rPr>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Бог засудить </a:t>
            </a:r>
            <a:r>
              <a:rPr lang="ru-RU" sz="1200" b="0" i="0" u="none" strike="noStrike" kern="1200" dirty="0" err="1" smtClean="0">
                <a:solidFill>
                  <a:schemeClr val="tx1"/>
                </a:solidFill>
                <a:effectLst/>
                <a:latin typeface="+mn-lt"/>
                <a:ea typeface="+mn-ea"/>
                <a:cs typeface="+mn-cs"/>
              </a:rPr>
              <a:t>нечестивих</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пасторів</a:t>
            </a:r>
            <a:r>
              <a:rPr lang="ru-RU" sz="1200" b="0" i="0" u="none" strike="noStrike" kern="1200" dirty="0" smtClean="0">
                <a:solidFill>
                  <a:schemeClr val="tx1"/>
                </a:solidFill>
                <a:effectLst/>
                <a:latin typeface="+mn-lt"/>
                <a:ea typeface="+mn-ea"/>
                <a:cs typeface="+mn-cs"/>
              </a:rPr>
              <a:t> (34:10),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Сам буде </a:t>
            </a:r>
            <a:r>
              <a:rPr lang="ru-RU" sz="1200" b="0" i="0" u="none" strike="noStrike" kern="1200" dirty="0" err="1" smtClean="0">
                <a:solidFill>
                  <a:schemeClr val="tx1"/>
                </a:solidFill>
                <a:effectLst/>
                <a:latin typeface="+mn-lt"/>
                <a:ea typeface="+mn-ea"/>
                <a:cs typeface="+mn-cs"/>
              </a:rPr>
              <a:t>піклуватися</a:t>
            </a:r>
            <a:r>
              <a:rPr lang="ru-RU" sz="1200" b="0" i="0" u="none" strike="noStrike" kern="1200" dirty="0" smtClean="0">
                <a:solidFill>
                  <a:schemeClr val="tx1"/>
                </a:solidFill>
                <a:effectLst/>
                <a:latin typeface="+mn-lt"/>
                <a:ea typeface="+mn-ea"/>
                <a:cs typeface="+mn-cs"/>
              </a:rPr>
              <a:t> про Свою отару (34:15)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і </a:t>
            </a:r>
            <a:r>
              <a:rPr lang="ru-RU" sz="1200" b="0" i="0" u="none" strike="noStrike" kern="1200" dirty="0" err="1" smtClean="0">
                <a:solidFill>
                  <a:schemeClr val="tx1"/>
                </a:solidFill>
                <a:effectLst/>
                <a:latin typeface="+mn-lt"/>
                <a:ea typeface="+mn-ea"/>
                <a:cs typeface="+mn-cs"/>
              </a:rPr>
              <a:t>зрештою</a:t>
            </a:r>
            <a:r>
              <a:rPr lang="ru-RU" sz="1200" b="0" i="0" u="none" strike="noStrike" kern="1200" dirty="0" smtClean="0">
                <a:solidFill>
                  <a:schemeClr val="tx1"/>
                </a:solidFill>
                <a:effectLst/>
                <a:latin typeface="+mn-lt"/>
                <a:ea typeface="+mn-ea"/>
                <a:cs typeface="+mn-cs"/>
              </a:rPr>
              <a:t> поставить </a:t>
            </a:r>
            <a:r>
              <a:rPr lang="ru-RU" sz="1200" b="0" i="0" u="none" strike="noStrike" kern="1200" dirty="0" err="1" smtClean="0">
                <a:solidFill>
                  <a:schemeClr val="tx1"/>
                </a:solidFill>
                <a:effectLst/>
                <a:latin typeface="+mn-lt"/>
                <a:ea typeface="+mn-ea"/>
                <a:cs typeface="+mn-cs"/>
              </a:rPr>
              <a:t>Єдиного</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Пастрия</a:t>
            </a:r>
            <a:r>
              <a:rPr lang="ru-RU" sz="1200" b="0" i="0" u="none" strike="noStrike" kern="1200" dirty="0" smtClean="0">
                <a:solidFill>
                  <a:schemeClr val="tx1"/>
                </a:solidFill>
                <a:effectLst/>
                <a:latin typeface="+mn-lt"/>
                <a:ea typeface="+mn-ea"/>
                <a:cs typeface="+mn-cs"/>
              </a:rPr>
              <a:t>, слугу Давида (34:23-24). </a:t>
            </a:r>
            <a:endParaRPr lang="ru-RU" sz="1200" b="0" i="1" u="none" strike="noStrike" kern="1200" dirty="0" smtClean="0">
              <a:solidFill>
                <a:schemeClr val="tx1"/>
              </a:solidFill>
              <a:effectLst/>
              <a:latin typeface="+mn-lt"/>
              <a:ea typeface="+mn-ea"/>
              <a:cs typeface="+mn-cs"/>
            </a:endParaRPr>
          </a:p>
          <a:p>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12</a:t>
            </a:fld>
            <a:endParaRPr lang="uk-UA"/>
          </a:p>
        </p:txBody>
      </p:sp>
    </p:spTree>
    <p:extLst>
      <p:ext uri="{BB962C8B-B14F-4D97-AF65-F5344CB8AC3E}">
        <p14:creationId xmlns:p14="http://schemas.microsoft.com/office/powerpoint/2010/main" val="4104704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smtClean="0"/>
              <a:t>Головна тема книги СЛАВА БОЖА</a:t>
            </a:r>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13</a:t>
            </a:fld>
            <a:endParaRPr lang="uk-UA"/>
          </a:p>
        </p:txBody>
      </p:sp>
    </p:spTree>
    <p:extLst>
      <p:ext uri="{BB962C8B-B14F-4D97-AF65-F5344CB8AC3E}">
        <p14:creationId xmlns:p14="http://schemas.microsoft.com/office/powerpoint/2010/main" val="13311053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0" i="0" u="none" strike="noStrike" kern="1200" dirty="0" smtClean="0">
                <a:solidFill>
                  <a:schemeClr val="tx1"/>
                </a:solidFill>
                <a:effectLst/>
                <a:latin typeface="+mn-lt"/>
                <a:ea typeface="+mn-ea"/>
                <a:cs typeface="+mn-cs"/>
              </a:rPr>
              <a:t>Контраст </a:t>
            </a:r>
            <a:r>
              <a:rPr lang="ru-RU" sz="1200" b="0" i="0" u="none" strike="noStrike" kern="1200" dirty="0" err="1" smtClean="0">
                <a:solidFill>
                  <a:schemeClr val="tx1"/>
                </a:solidFill>
                <a:effectLst/>
                <a:latin typeface="+mn-lt"/>
                <a:ea typeface="+mn-ea"/>
                <a:cs typeface="+mn-cs"/>
              </a:rPr>
              <a:t>між</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Божою</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сяючою</a:t>
            </a:r>
            <a:r>
              <a:rPr lang="ru-RU" sz="1200" b="0" i="0" u="none" strike="noStrike" kern="1200" dirty="0" smtClean="0">
                <a:solidFill>
                  <a:schemeClr val="tx1"/>
                </a:solidFill>
                <a:effectLst/>
                <a:latin typeface="+mn-lt"/>
                <a:ea typeface="+mn-ea"/>
                <a:cs typeface="+mn-cs"/>
              </a:rPr>
              <a:t> славою (1:26-28) і з </a:t>
            </a:r>
            <a:r>
              <a:rPr lang="ru-RU" sz="1200" b="0" i="0" u="none" strike="noStrike" kern="1200" dirty="0" err="1" smtClean="0">
                <a:solidFill>
                  <a:schemeClr val="tx1"/>
                </a:solidFill>
                <a:effectLst/>
                <a:latin typeface="+mn-lt"/>
                <a:ea typeface="+mn-ea"/>
                <a:cs typeface="+mn-cs"/>
              </a:rPr>
              <a:t>низькими</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гріхами</a:t>
            </a:r>
            <a:r>
              <a:rPr lang="ru-RU" sz="1200" b="0" i="0" u="none" strike="noStrike" kern="1200" dirty="0" smtClean="0">
                <a:solidFill>
                  <a:schemeClr val="tx1"/>
                </a:solidFill>
                <a:effectLst/>
                <a:latin typeface="+mn-lt"/>
                <a:ea typeface="+mn-ea"/>
                <a:cs typeface="+mn-cs"/>
              </a:rPr>
              <a:t> у </a:t>
            </a:r>
            <a:r>
              <a:rPr lang="ru-RU" sz="1200" b="0" i="0" u="none" strike="noStrike" kern="1200" dirty="0" err="1" smtClean="0">
                <a:solidFill>
                  <a:schemeClr val="tx1"/>
                </a:solidFill>
                <a:effectLst/>
                <a:latin typeface="+mn-lt"/>
                <a:ea typeface="+mn-ea"/>
                <a:cs typeface="+mn-cs"/>
              </a:rPr>
              <a:t>які</a:t>
            </a:r>
            <a:r>
              <a:rPr lang="ru-RU" sz="1200" b="0" i="0" u="none" strike="noStrike" kern="1200" dirty="0" smtClean="0">
                <a:solidFill>
                  <a:schemeClr val="tx1"/>
                </a:solidFill>
                <a:effectLst/>
                <a:latin typeface="+mn-lt"/>
                <a:ea typeface="+mn-ea"/>
                <a:cs typeface="+mn-cs"/>
              </a:rPr>
              <a:t> впала </a:t>
            </a:r>
            <a:r>
              <a:rPr lang="ru-RU" sz="1200" b="0" i="0" u="none" strike="noStrike" kern="1200" dirty="0" err="1" smtClean="0">
                <a:solidFill>
                  <a:schemeClr val="tx1"/>
                </a:solidFill>
                <a:effectLst/>
                <a:latin typeface="+mn-lt"/>
                <a:ea typeface="+mn-ea"/>
                <a:cs typeface="+mn-cs"/>
              </a:rPr>
              <a:t>Юдея</a:t>
            </a:r>
            <a:r>
              <a:rPr lang="ru-RU" sz="1200" b="0" i="0" u="none" strike="noStrike" kern="1200" dirty="0" smtClean="0">
                <a:solidFill>
                  <a:schemeClr val="tx1"/>
                </a:solidFill>
                <a:effectLst/>
                <a:latin typeface="+mn-lt"/>
                <a:ea typeface="+mn-ea"/>
                <a:cs typeface="+mn-cs"/>
              </a:rPr>
              <a:t> (8-11).</a:t>
            </a:r>
          </a:p>
          <a:p>
            <a:pPr marL="0" marR="0" indent="0" algn="l" defTabSz="914400" rtl="0" eaLnBrk="1" fontAlgn="auto" latinLnBrk="0" hangingPunct="1">
              <a:lnSpc>
                <a:spcPct val="100000"/>
              </a:lnSpc>
              <a:spcBef>
                <a:spcPts val="0"/>
              </a:spcBef>
              <a:spcAft>
                <a:spcPts val="0"/>
              </a:spcAft>
              <a:buClrTx/>
              <a:buSzTx/>
              <a:buFontTx/>
              <a:buNone/>
              <a:tabLst/>
              <a:defRPr/>
            </a:pPr>
            <a:endParaRPr lang="ru-RU" sz="1200" b="0" i="0" u="none" strike="noStrike"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200" b="0" i="0" u="none" strike="noStrike" kern="1200" dirty="0" err="1" smtClean="0">
                <a:solidFill>
                  <a:schemeClr val="tx1"/>
                </a:solidFill>
                <a:effectLst/>
                <a:latin typeface="+mn-lt"/>
                <a:ea typeface="+mn-ea"/>
                <a:cs typeface="+mn-cs"/>
              </a:rPr>
              <a:t>Порушення</a:t>
            </a:r>
            <a:r>
              <a:rPr lang="ru-RU" sz="1200" b="0" i="0" u="none" strike="noStrike" kern="1200" dirty="0" smtClean="0">
                <a:solidFill>
                  <a:schemeClr val="tx1"/>
                </a:solidFill>
                <a:effectLst/>
                <a:latin typeface="+mn-lt"/>
                <a:ea typeface="+mn-ea"/>
                <a:cs typeface="+mn-cs"/>
              </a:rPr>
              <a:t> 1-3</a:t>
            </a:r>
            <a:r>
              <a:rPr lang="ru-RU" sz="1200" b="0" i="0" u="none" strike="noStrike" kern="1200" baseline="0" dirty="0" smtClean="0">
                <a:solidFill>
                  <a:schemeClr val="tx1"/>
                </a:solidFill>
                <a:effectLst/>
                <a:latin typeface="+mn-lt"/>
                <a:ea typeface="+mn-ea"/>
                <a:cs typeface="+mn-cs"/>
              </a:rPr>
              <a:t> </a:t>
            </a:r>
            <a:r>
              <a:rPr lang="ru-RU" sz="1200" b="0" i="0" u="none" strike="noStrike" kern="1200" baseline="0" dirty="0" err="1" smtClean="0">
                <a:solidFill>
                  <a:schemeClr val="tx1"/>
                </a:solidFill>
                <a:effectLst/>
                <a:latin typeface="+mn-lt"/>
                <a:ea typeface="+mn-ea"/>
                <a:cs typeface="+mn-cs"/>
              </a:rPr>
              <a:t>заповіді</a:t>
            </a:r>
            <a:r>
              <a:rPr lang="ru-RU" sz="1200" b="0" i="0" u="none" strike="noStrike" kern="1200" baseline="0" dirty="0" smtClean="0">
                <a:solidFill>
                  <a:schemeClr val="tx1"/>
                </a:solidFill>
                <a:effectLst/>
                <a:latin typeface="+mn-lt"/>
                <a:ea typeface="+mn-ea"/>
                <a:cs typeface="+mn-cs"/>
              </a:rPr>
              <a:t> </a:t>
            </a:r>
            <a:endParaRPr lang="uk-UA" dirty="0" smtClean="0"/>
          </a:p>
          <a:p>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14</a:t>
            </a:fld>
            <a:endParaRPr lang="uk-UA"/>
          </a:p>
        </p:txBody>
      </p:sp>
    </p:spTree>
    <p:extLst>
      <p:ext uri="{BB962C8B-B14F-4D97-AF65-F5344CB8AC3E}">
        <p14:creationId xmlns:p14="http://schemas.microsoft.com/office/powerpoint/2010/main" val="4059441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dirty="0" smtClean="0"/>
              <a:t>Джон </a:t>
            </a:r>
            <a:r>
              <a:rPr lang="uk-UA" sz="1200" dirty="0" err="1" smtClean="0">
                <a:solidFill>
                  <a:schemeClr val="bg1"/>
                </a:solidFill>
              </a:rPr>
              <a:t>Уолтон</a:t>
            </a:r>
            <a:r>
              <a:rPr lang="uk-UA" sz="1200" dirty="0" smtClean="0">
                <a:solidFill>
                  <a:schemeClr val="bg1"/>
                </a:solidFill>
              </a:rPr>
              <a:t> вважає, що мова йде про Астарту</a:t>
            </a:r>
            <a:r>
              <a:rPr lang="uk-UA" sz="1200" baseline="0" dirty="0" smtClean="0">
                <a:solidFill>
                  <a:schemeClr val="bg1"/>
                </a:solidFill>
              </a:rPr>
              <a:t> </a:t>
            </a:r>
            <a:endParaRPr lang="uk-UA" sz="1200" dirty="0" smtClean="0">
              <a:solidFill>
                <a:schemeClr val="bg1"/>
              </a:solidFill>
            </a:endParaRPr>
          </a:p>
          <a:p>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15</a:t>
            </a:fld>
            <a:endParaRPr lang="uk-UA"/>
          </a:p>
        </p:txBody>
      </p:sp>
    </p:spTree>
    <p:extLst>
      <p:ext uri="{BB962C8B-B14F-4D97-AF65-F5344CB8AC3E}">
        <p14:creationId xmlns:p14="http://schemas.microsoft.com/office/powerpoint/2010/main" val="3826980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16</a:t>
            </a:fld>
            <a:endParaRPr lang="uk-UA"/>
          </a:p>
        </p:txBody>
      </p:sp>
    </p:spTree>
    <p:extLst>
      <p:ext uri="{BB962C8B-B14F-4D97-AF65-F5344CB8AC3E}">
        <p14:creationId xmlns:p14="http://schemas.microsoft.com/office/powerpoint/2010/main" val="40068578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17</a:t>
            </a:fld>
            <a:endParaRPr lang="uk-UA"/>
          </a:p>
        </p:txBody>
      </p:sp>
    </p:spTree>
    <p:extLst>
      <p:ext uri="{BB962C8B-B14F-4D97-AF65-F5344CB8AC3E}">
        <p14:creationId xmlns:p14="http://schemas.microsoft.com/office/powerpoint/2010/main" val="17826782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i="0" u="none" strike="noStrike" kern="1200" dirty="0" err="1" smtClean="0">
                <a:solidFill>
                  <a:schemeClr val="tx1"/>
                </a:solidFill>
                <a:effectLst/>
                <a:latin typeface="+mn-lt"/>
                <a:ea typeface="+mn-ea"/>
                <a:cs typeface="+mn-cs"/>
              </a:rPr>
              <a:t>Святість</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місця</a:t>
            </a:r>
            <a:r>
              <a:rPr lang="ru-RU" sz="1200" b="1" i="0" u="none" strike="noStrike" kern="1200" dirty="0" smtClean="0">
                <a:solidFill>
                  <a:schemeClr val="tx1"/>
                </a:solidFill>
                <a:effectLst/>
                <a:latin typeface="+mn-lt"/>
                <a:ea typeface="+mn-ea"/>
                <a:cs typeface="+mn-cs"/>
              </a:rPr>
              <a:t> і </a:t>
            </a:r>
            <a:r>
              <a:rPr lang="ru-RU" sz="1200" b="1" i="0" u="none" strike="noStrike" kern="1200" dirty="0" err="1" smtClean="0">
                <a:solidFill>
                  <a:schemeClr val="tx1"/>
                </a:solidFill>
                <a:effectLst/>
                <a:latin typeface="+mn-lt"/>
                <a:ea typeface="+mn-ea"/>
                <a:cs typeface="+mn-cs"/>
              </a:rPr>
              <a:t>тяжкості</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гидоти</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прогресують</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одночасно</a:t>
            </a:r>
            <a:r>
              <a:rPr lang="ru-RU" sz="1200" b="1" i="0" u="none" strike="noStrike" kern="1200" dirty="0" smtClean="0">
                <a:solidFill>
                  <a:schemeClr val="tx1"/>
                </a:solidFill>
                <a:effectLst/>
                <a:latin typeface="+mn-lt"/>
                <a:ea typeface="+mn-ea"/>
                <a:cs typeface="+mn-cs"/>
              </a:rPr>
              <a:t>, так </a:t>
            </a:r>
            <a:r>
              <a:rPr lang="ru-RU" sz="1200" b="1" i="0" u="none" strike="noStrike" kern="1200" dirty="0" err="1" smtClean="0">
                <a:solidFill>
                  <a:schemeClr val="tx1"/>
                </a:solidFill>
                <a:effectLst/>
                <a:latin typeface="+mn-lt"/>
                <a:ea typeface="+mn-ea"/>
                <a:cs typeface="+mn-cs"/>
              </a:rPr>
              <a:t>що</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гірші</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злочини</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відбуваються</a:t>
            </a:r>
            <a:r>
              <a:rPr lang="ru-RU" sz="1200" b="1" i="0" u="none" strike="noStrike" kern="1200" dirty="0" smtClean="0">
                <a:solidFill>
                  <a:schemeClr val="tx1"/>
                </a:solidFill>
                <a:effectLst/>
                <a:latin typeface="+mn-lt"/>
                <a:ea typeface="+mn-ea"/>
                <a:cs typeface="+mn-cs"/>
              </a:rPr>
              <a:t> в </a:t>
            </a:r>
            <a:r>
              <a:rPr lang="ru-RU" sz="1200" b="1" i="0" u="none" strike="noStrike" kern="1200" dirty="0" err="1" smtClean="0">
                <a:solidFill>
                  <a:schemeClr val="tx1"/>
                </a:solidFill>
                <a:effectLst/>
                <a:latin typeface="+mn-lt"/>
                <a:ea typeface="+mn-ea"/>
                <a:cs typeface="+mn-cs"/>
              </a:rPr>
              <a:t>найсвятіших</a:t>
            </a:r>
            <a:r>
              <a:rPr lang="ru-RU" sz="1200" b="1" i="0" u="none" strike="noStrike" kern="1200" dirty="0" smtClean="0">
                <a:solidFill>
                  <a:schemeClr val="tx1"/>
                </a:solidFill>
                <a:effectLst/>
                <a:latin typeface="+mn-lt"/>
                <a:ea typeface="+mn-ea"/>
                <a:cs typeface="+mn-cs"/>
              </a:rPr>
              <a:t> районах</a:t>
            </a:r>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18</a:t>
            </a:fld>
            <a:endParaRPr lang="uk-UA"/>
          </a:p>
        </p:txBody>
      </p:sp>
    </p:spTree>
    <p:extLst>
      <p:ext uri="{BB962C8B-B14F-4D97-AF65-F5344CB8AC3E}">
        <p14:creationId xmlns:p14="http://schemas.microsoft.com/office/powerpoint/2010/main" val="42220357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21</a:t>
            </a:fld>
            <a:endParaRPr lang="uk-UA"/>
          </a:p>
        </p:txBody>
      </p:sp>
    </p:spTree>
    <p:extLst>
      <p:ext uri="{BB962C8B-B14F-4D97-AF65-F5344CB8AC3E}">
        <p14:creationId xmlns:p14="http://schemas.microsoft.com/office/powerpoint/2010/main" val="1207066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ru-RU" sz="1200" b="0" i="0" u="none" strike="noStrike" kern="1200" dirty="0" smtClean="0">
                <a:solidFill>
                  <a:schemeClr val="tx1"/>
                </a:solidFill>
                <a:effectLst/>
                <a:latin typeface="+mn-lt"/>
                <a:ea typeface="+mn-ea"/>
                <a:cs typeface="+mn-cs"/>
              </a:rPr>
              <a:t>Так само </a:t>
            </a:r>
            <a:r>
              <a:rPr lang="ru-RU" sz="1200" b="1" i="0" u="none" strike="noStrike" kern="1200" dirty="0" smtClean="0">
                <a:solidFill>
                  <a:schemeClr val="tx1"/>
                </a:solidFill>
                <a:effectLst/>
                <a:latin typeface="+mn-lt"/>
                <a:ea typeface="+mn-ea"/>
                <a:cs typeface="+mn-cs"/>
              </a:rPr>
              <a:t>як </a:t>
            </a:r>
            <a:r>
              <a:rPr lang="ru-RU" sz="1200" b="1" i="0" u="none" strike="noStrike" kern="1200" dirty="0" err="1" smtClean="0">
                <a:solidFill>
                  <a:schemeClr val="tx1"/>
                </a:solidFill>
                <a:effectLst/>
                <a:latin typeface="+mn-lt"/>
                <a:ea typeface="+mn-ea"/>
                <a:cs typeface="+mn-cs"/>
              </a:rPr>
              <a:t>Єремія</a:t>
            </a:r>
            <a:r>
              <a:rPr lang="ru-RU" sz="1200" b="1" i="0" u="none" strike="noStrike" kern="1200" dirty="0" smtClean="0">
                <a:solidFill>
                  <a:schemeClr val="tx1"/>
                </a:solidFill>
                <a:effectLst/>
                <a:latin typeface="+mn-lt"/>
                <a:ea typeface="+mn-ea"/>
                <a:cs typeface="+mn-cs"/>
              </a:rPr>
              <a:t> </a:t>
            </a:r>
            <a:r>
              <a:rPr lang="ru-RU" sz="1200" b="0" i="0" u="none" strike="noStrike" kern="1200" dirty="0" smtClean="0">
                <a:solidFill>
                  <a:schemeClr val="tx1"/>
                </a:solidFill>
                <a:effectLst/>
                <a:latin typeface="+mn-lt"/>
                <a:ea typeface="+mn-ea"/>
                <a:cs typeface="+mn-cs"/>
              </a:rPr>
              <a:t>(1:1) </a:t>
            </a:r>
            <a:r>
              <a:rPr lang="ru-RU" sz="1200" b="1" i="0" u="none" strike="noStrike" kern="1200" dirty="0" smtClean="0">
                <a:solidFill>
                  <a:schemeClr val="tx1"/>
                </a:solidFill>
                <a:effectLst/>
                <a:latin typeface="+mn-lt"/>
                <a:ea typeface="+mn-ea"/>
                <a:cs typeface="+mn-cs"/>
              </a:rPr>
              <a:t>і </a:t>
            </a:r>
            <a:r>
              <a:rPr lang="ru-RU" sz="1200" b="1" i="0" u="none" strike="noStrike" kern="1200" dirty="0" err="1" smtClean="0">
                <a:solidFill>
                  <a:schemeClr val="tx1"/>
                </a:solidFill>
                <a:effectLst/>
                <a:latin typeface="+mn-lt"/>
                <a:ea typeface="+mn-ea"/>
                <a:cs typeface="+mn-cs"/>
              </a:rPr>
              <a:t>Захарія</a:t>
            </a:r>
            <a:r>
              <a:rPr lang="ru-RU" sz="1200" b="1" i="0" u="none" strike="noStrike" kern="1200" dirty="0" smtClean="0">
                <a:solidFill>
                  <a:schemeClr val="tx1"/>
                </a:solidFill>
                <a:effectLst/>
                <a:latin typeface="+mn-lt"/>
                <a:ea typeface="+mn-ea"/>
                <a:cs typeface="+mn-cs"/>
              </a:rPr>
              <a:t> </a:t>
            </a:r>
            <a:r>
              <a:rPr lang="ru-RU" sz="1200" b="0" i="0" u="none" strike="noStrike" kern="1200" dirty="0" smtClean="0">
                <a:solidFill>
                  <a:schemeClr val="tx1"/>
                </a:solidFill>
                <a:effectLst/>
                <a:latin typeface="+mn-lt"/>
                <a:ea typeface="+mn-ea"/>
                <a:cs typeface="+mn-cs"/>
              </a:rPr>
              <a:t>(1:1), </a:t>
            </a:r>
            <a:r>
              <a:rPr lang="ru-RU" sz="1200" b="0" i="0" u="none" strike="noStrike" kern="1200" dirty="0" err="1" smtClean="0">
                <a:solidFill>
                  <a:schemeClr val="tx1"/>
                </a:solidFill>
                <a:effectLst/>
                <a:latin typeface="+mn-lt"/>
                <a:ea typeface="+mn-ea"/>
                <a:cs typeface="+mn-cs"/>
              </a:rPr>
              <a:t>Єзекіїль</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був</a:t>
            </a:r>
            <a:r>
              <a:rPr lang="ru-RU" sz="1200" b="0" i="0" u="none" strike="noStrike" kern="1200" dirty="0" smtClean="0">
                <a:solidFill>
                  <a:schemeClr val="tx1"/>
                </a:solidFill>
                <a:effectLst/>
                <a:latin typeface="+mn-lt"/>
                <a:ea typeface="+mn-ea"/>
                <a:cs typeface="+mn-cs"/>
              </a:rPr>
              <a:t> пророком і священником (1:3). </a:t>
            </a:r>
          </a:p>
          <a:p>
            <a:pPr rtl="0" fontAlgn="base"/>
            <a:endParaRPr lang="ru-RU" sz="1200" b="0" i="0" u="none" strike="noStrike" kern="1200" dirty="0" smtClean="0">
              <a:solidFill>
                <a:schemeClr val="tx1"/>
              </a:solidFill>
              <a:effectLst/>
              <a:latin typeface="+mn-lt"/>
              <a:ea typeface="+mn-ea"/>
              <a:cs typeface="+mn-cs"/>
            </a:endParaRPr>
          </a:p>
          <a:p>
            <a:pPr rtl="0" fontAlgn="base"/>
            <a:r>
              <a:rPr lang="ru-RU" sz="1200" b="0" i="0" u="none" strike="noStrike" kern="1200" dirty="0" smtClean="0">
                <a:solidFill>
                  <a:schemeClr val="tx1"/>
                </a:solidFill>
                <a:effectLst/>
                <a:latin typeface="+mn-lt"/>
                <a:ea typeface="+mn-ea"/>
                <a:cs typeface="+mn-cs"/>
              </a:rPr>
              <a:t>В 30 </a:t>
            </a:r>
            <a:r>
              <a:rPr lang="ru-RU" sz="1200" b="0" i="0" u="none" strike="noStrike" kern="1200" dirty="0" err="1" smtClean="0">
                <a:solidFill>
                  <a:schemeClr val="tx1"/>
                </a:solidFill>
                <a:effectLst/>
                <a:latin typeface="+mn-lt"/>
                <a:ea typeface="+mn-ea"/>
                <a:cs typeface="+mn-cs"/>
              </a:rPr>
              <a:t>років</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священики</a:t>
            </a:r>
            <a:r>
              <a:rPr lang="ru-RU" sz="1200" b="0" i="0" u="none" strike="noStrike" kern="1200" dirty="0" smtClean="0">
                <a:solidFill>
                  <a:schemeClr val="tx1"/>
                </a:solidFill>
                <a:effectLst/>
                <a:latin typeface="+mn-lt"/>
                <a:ea typeface="+mn-ea"/>
                <a:cs typeface="+mn-cs"/>
              </a:rPr>
              <a:t> починали </a:t>
            </a:r>
            <a:r>
              <a:rPr lang="ru-RU" sz="1200" b="0" i="0" u="none" strike="noStrike" kern="1200" dirty="0" err="1" smtClean="0">
                <a:solidFill>
                  <a:schemeClr val="tx1"/>
                </a:solidFill>
                <a:effectLst/>
                <a:latin typeface="+mn-lt"/>
                <a:ea typeface="+mn-ea"/>
                <a:cs typeface="+mn-cs"/>
              </a:rPr>
              <a:t>служіння</a:t>
            </a:r>
            <a:r>
              <a:rPr lang="ru-RU" sz="1200" b="0" i="0" u="none" strike="noStrike" kern="1200" dirty="0" smtClean="0">
                <a:solidFill>
                  <a:schemeClr val="tx1"/>
                </a:solidFill>
                <a:effectLst/>
                <a:latin typeface="+mn-lt"/>
                <a:ea typeface="+mn-ea"/>
                <a:cs typeface="+mn-cs"/>
              </a:rPr>
              <a:t>, Бог покликав пророка на </a:t>
            </a:r>
            <a:r>
              <a:rPr lang="ru-RU" sz="1200" b="0" i="0" u="none" strike="noStrike" kern="1200" dirty="0" err="1" smtClean="0">
                <a:solidFill>
                  <a:schemeClr val="tx1"/>
                </a:solidFill>
                <a:effectLst/>
                <a:latin typeface="+mn-lt"/>
                <a:ea typeface="+mn-ea"/>
                <a:cs typeface="+mn-cs"/>
              </a:rPr>
              <a:t>служіння</a:t>
            </a:r>
            <a:r>
              <a:rPr lang="ru-RU" sz="1200" b="0" i="0" u="none" strike="noStrike" kern="1200" dirty="0" smtClean="0">
                <a:solidFill>
                  <a:schemeClr val="tx1"/>
                </a:solidFill>
                <a:effectLst/>
                <a:latin typeface="+mn-lt"/>
                <a:ea typeface="+mn-ea"/>
                <a:cs typeface="+mn-cs"/>
              </a:rPr>
              <a:t> (1:1).</a:t>
            </a:r>
          </a:p>
          <a:p>
            <a:pPr rtl="0" fontAlgn="base"/>
            <a:endParaRPr lang="ru-RU" sz="1200" b="0" i="0" u="none" strike="noStrike" kern="1200" dirty="0" smtClean="0">
              <a:solidFill>
                <a:schemeClr val="tx1"/>
              </a:solidFill>
              <a:effectLst/>
              <a:latin typeface="+mn-lt"/>
              <a:ea typeface="+mn-ea"/>
              <a:cs typeface="+mn-cs"/>
            </a:endParaRPr>
          </a:p>
          <a:p>
            <a:pPr marL="0" marR="0" indent="0" algn="l" defTabSz="914400" rtl="0" eaLnBrk="1" fontAlgn="base" latinLnBrk="0" hangingPunct="1">
              <a:lnSpc>
                <a:spcPct val="100000"/>
              </a:lnSpc>
              <a:spcBef>
                <a:spcPts val="0"/>
              </a:spcBef>
              <a:spcAft>
                <a:spcPts val="0"/>
              </a:spcAft>
              <a:buClrTx/>
              <a:buSzTx/>
              <a:buFontTx/>
              <a:buNone/>
              <a:tabLst/>
              <a:defRPr/>
            </a:pPr>
            <a:r>
              <a:rPr lang="ru-RU" sz="1200" b="0" i="0" u="none" strike="noStrike" kern="1200" dirty="0" err="1" smtClean="0">
                <a:solidFill>
                  <a:schemeClr val="tx1"/>
                </a:solidFill>
                <a:effectLst/>
                <a:latin typeface="+mn-lt"/>
                <a:ea typeface="+mn-ea"/>
                <a:cs typeface="+mn-cs"/>
              </a:rPr>
              <a:t>Він</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був</a:t>
            </a:r>
            <a:r>
              <a:rPr lang="ru-RU" sz="1200" b="0"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сучасником</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Єремії</a:t>
            </a:r>
            <a:r>
              <a:rPr lang="ru-RU" sz="1200" b="1" i="0" u="none" strike="noStrike" kern="1200" dirty="0" smtClean="0">
                <a:solidFill>
                  <a:schemeClr val="tx1"/>
                </a:solidFill>
                <a:effectLst/>
                <a:latin typeface="+mn-lt"/>
                <a:ea typeface="+mn-ea"/>
                <a:cs typeface="+mn-cs"/>
              </a:rPr>
              <a:t> і </a:t>
            </a:r>
            <a:r>
              <a:rPr lang="ru-RU" sz="1200" b="1" i="0" u="none" strike="noStrike" kern="1200" dirty="0" err="1" smtClean="0">
                <a:solidFill>
                  <a:schemeClr val="tx1"/>
                </a:solidFill>
                <a:effectLst/>
                <a:latin typeface="+mn-lt"/>
                <a:ea typeface="+mn-ea"/>
                <a:cs typeface="+mn-cs"/>
              </a:rPr>
              <a:t>Даниїла</a:t>
            </a:r>
            <a:r>
              <a:rPr lang="ru-RU" sz="1200" b="1" i="0" u="none" strike="noStrike" kern="1200" dirty="0" smtClean="0">
                <a:solidFill>
                  <a:schemeClr val="tx1"/>
                </a:solidFill>
                <a:effectLst/>
                <a:latin typeface="+mn-lt"/>
                <a:ea typeface="+mn-ea"/>
                <a:cs typeface="+mn-cs"/>
              </a:rPr>
              <a:t> </a:t>
            </a:r>
            <a:r>
              <a:rPr lang="ru-RU" sz="1200" b="0" i="0" u="none" strike="noStrike" kern="1200" dirty="0" smtClean="0">
                <a:solidFill>
                  <a:schemeClr val="tx1"/>
                </a:solidFill>
                <a:effectLst/>
                <a:latin typeface="+mn-lt"/>
                <a:ea typeface="+mn-ea"/>
                <a:cs typeface="+mn-cs"/>
              </a:rPr>
              <a:t>(14:14,20). </a:t>
            </a:r>
          </a:p>
        </p:txBody>
      </p:sp>
      <p:sp>
        <p:nvSpPr>
          <p:cNvPr id="4" name="Номер слайда 3"/>
          <p:cNvSpPr>
            <a:spLocks noGrp="1"/>
          </p:cNvSpPr>
          <p:nvPr>
            <p:ph type="sldNum" sz="quarter" idx="10"/>
          </p:nvPr>
        </p:nvSpPr>
        <p:spPr/>
        <p:txBody>
          <a:bodyPr/>
          <a:lstStyle/>
          <a:p>
            <a:fld id="{E18BB0A8-7799-4737-BF05-8FDE5DBEA414}" type="slidenum">
              <a:rPr lang="uk-UA" smtClean="0"/>
              <a:t>2</a:t>
            </a:fld>
            <a:endParaRPr lang="uk-UA"/>
          </a:p>
        </p:txBody>
      </p:sp>
    </p:spTree>
    <p:extLst>
      <p:ext uri="{BB962C8B-B14F-4D97-AF65-F5344CB8AC3E}">
        <p14:creationId xmlns:p14="http://schemas.microsoft.com/office/powerpoint/2010/main" val="3651767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rtl="0" fontAlgn="base"/>
            <a:r>
              <a:rPr lang="ru-RU" sz="1200" b="0" i="0" u="none" strike="noStrike" kern="1200" dirty="0" err="1" smtClean="0">
                <a:solidFill>
                  <a:schemeClr val="tx1"/>
                </a:solidFill>
                <a:effectLst/>
                <a:latin typeface="+mn-lt"/>
                <a:ea typeface="+mn-ea"/>
                <a:cs typeface="+mn-cs"/>
              </a:rPr>
              <a:t>Його</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відвели</a:t>
            </a:r>
            <a:r>
              <a:rPr lang="ru-RU" sz="1200" b="0" i="0" u="none" strike="noStrike" kern="1200" dirty="0" smtClean="0">
                <a:solidFill>
                  <a:schemeClr val="tx1"/>
                </a:solidFill>
                <a:effectLst/>
                <a:latin typeface="+mn-lt"/>
                <a:ea typeface="+mn-ea"/>
                <a:cs typeface="+mn-cs"/>
              </a:rPr>
              <a:t> в </a:t>
            </a:r>
            <a:r>
              <a:rPr lang="ru-RU" sz="1200" b="0" i="0" u="none" strike="noStrike" kern="1200" dirty="0" err="1" smtClean="0">
                <a:solidFill>
                  <a:schemeClr val="tx1"/>
                </a:solidFill>
                <a:effectLst/>
                <a:latin typeface="+mn-lt"/>
                <a:ea typeface="+mn-ea"/>
                <a:cs typeface="+mn-cs"/>
              </a:rPr>
              <a:t>Вавилонський</a:t>
            </a:r>
            <a:r>
              <a:rPr lang="ru-RU" sz="1200" b="0" i="0" u="none" strike="noStrike" kern="1200" dirty="0" smtClean="0">
                <a:solidFill>
                  <a:schemeClr val="tx1"/>
                </a:solidFill>
                <a:effectLst/>
                <a:latin typeface="+mn-lt"/>
                <a:ea typeface="+mn-ea"/>
                <a:cs typeface="+mn-cs"/>
              </a:rPr>
              <a:t> полон, разом </a:t>
            </a:r>
            <a:r>
              <a:rPr lang="ru-RU" sz="1200" b="0" i="0" u="none" strike="noStrike" kern="1200" dirty="0" err="1" smtClean="0">
                <a:solidFill>
                  <a:schemeClr val="tx1"/>
                </a:solidFill>
                <a:effectLst/>
                <a:latin typeface="+mn-lt"/>
                <a:ea typeface="+mn-ea"/>
                <a:cs typeface="+mn-cs"/>
              </a:rPr>
              <a:t>із</a:t>
            </a:r>
            <a:r>
              <a:rPr lang="ru-RU" sz="1200" b="0" i="0" u="none" strike="noStrike" kern="1200" dirty="0" smtClean="0">
                <a:solidFill>
                  <a:schemeClr val="tx1"/>
                </a:solidFill>
                <a:effectLst/>
                <a:latin typeface="+mn-lt"/>
                <a:ea typeface="+mn-ea"/>
                <a:cs typeface="+mn-cs"/>
              </a:rPr>
              <a:t> 10000 </a:t>
            </a:r>
            <a:r>
              <a:rPr lang="ru-RU" sz="1200" b="0" i="0" u="none" strike="noStrike" kern="1200" dirty="0" err="1" smtClean="0">
                <a:solidFill>
                  <a:schemeClr val="tx1"/>
                </a:solidFill>
                <a:effectLst/>
                <a:latin typeface="+mn-lt"/>
                <a:ea typeface="+mn-ea"/>
                <a:cs typeface="+mn-cs"/>
              </a:rPr>
              <a:t>заручниками</a:t>
            </a:r>
            <a:r>
              <a:rPr lang="ru-RU" sz="1200" b="0" i="0" u="none" strike="noStrike" kern="1200" dirty="0" smtClean="0">
                <a:solidFill>
                  <a:schemeClr val="tx1"/>
                </a:solidFill>
                <a:effectLst/>
                <a:latin typeface="+mn-lt"/>
                <a:ea typeface="+mn-ea"/>
                <a:cs typeface="+mn-cs"/>
              </a:rPr>
              <a:t> в 597 </a:t>
            </a:r>
            <a:r>
              <a:rPr lang="ru-RU" sz="1200" b="0" i="0" u="none" strike="noStrike" kern="1200" dirty="0" err="1" smtClean="0">
                <a:solidFill>
                  <a:schemeClr val="tx1"/>
                </a:solidFill>
                <a:effectLst/>
                <a:latin typeface="+mn-lt"/>
                <a:ea typeface="+mn-ea"/>
                <a:cs typeface="+mn-cs"/>
              </a:rPr>
              <a:t>році</a:t>
            </a:r>
            <a:r>
              <a:rPr lang="ru-RU" sz="1200" b="0" i="0" u="none" strike="noStrike" kern="1200" dirty="0" smtClean="0">
                <a:solidFill>
                  <a:schemeClr val="tx1"/>
                </a:solidFill>
                <a:effectLst/>
                <a:latin typeface="+mn-lt"/>
                <a:ea typeface="+mn-ea"/>
                <a:cs typeface="+mn-cs"/>
              </a:rPr>
              <a:t> до Р.Х (2Цар.24:11-18)</a:t>
            </a:r>
          </a:p>
        </p:txBody>
      </p:sp>
      <p:sp>
        <p:nvSpPr>
          <p:cNvPr id="4" name="Номер слайда 3"/>
          <p:cNvSpPr>
            <a:spLocks noGrp="1"/>
          </p:cNvSpPr>
          <p:nvPr>
            <p:ph type="sldNum" sz="quarter" idx="10"/>
          </p:nvPr>
        </p:nvSpPr>
        <p:spPr/>
        <p:txBody>
          <a:bodyPr/>
          <a:lstStyle/>
          <a:p>
            <a:fld id="{E18BB0A8-7799-4737-BF05-8FDE5DBEA414}" type="slidenum">
              <a:rPr lang="uk-UA" smtClean="0"/>
              <a:t>3</a:t>
            </a:fld>
            <a:endParaRPr lang="uk-UA"/>
          </a:p>
        </p:txBody>
      </p:sp>
    </p:spTree>
    <p:extLst>
      <p:ext uri="{BB962C8B-B14F-4D97-AF65-F5344CB8AC3E}">
        <p14:creationId xmlns:p14="http://schemas.microsoft.com/office/powerpoint/2010/main" val="1022007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rtl="0" fontAlgn="base"/>
            <a:endParaRPr lang="ru-RU" sz="1200" b="0" i="0" u="none" strike="noStrike" kern="1200" dirty="0" smtClean="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E18BB0A8-7799-4737-BF05-8FDE5DBEA414}" type="slidenum">
              <a:rPr lang="uk-UA" smtClean="0"/>
              <a:t>4</a:t>
            </a:fld>
            <a:endParaRPr lang="uk-UA"/>
          </a:p>
        </p:txBody>
      </p:sp>
    </p:spTree>
    <p:extLst>
      <p:ext uri="{BB962C8B-B14F-4D97-AF65-F5344CB8AC3E}">
        <p14:creationId xmlns:p14="http://schemas.microsoft.com/office/powerpoint/2010/main" val="2601471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base" latinLnBrk="0" hangingPunct="1">
              <a:lnSpc>
                <a:spcPct val="100000"/>
              </a:lnSpc>
              <a:spcBef>
                <a:spcPts val="0"/>
              </a:spcBef>
              <a:spcAft>
                <a:spcPts val="0"/>
              </a:spcAft>
              <a:buClrTx/>
              <a:buSzTx/>
              <a:buFontTx/>
              <a:buNone/>
              <a:tabLst/>
              <a:defRPr/>
            </a:pPr>
            <a:r>
              <a:rPr lang="ru-RU" sz="1200" b="0" i="0" u="none" strike="noStrike" kern="1200" dirty="0" err="1" smtClean="0">
                <a:solidFill>
                  <a:schemeClr val="tx1"/>
                </a:solidFill>
                <a:effectLst/>
                <a:latin typeface="+mn-lt"/>
                <a:ea typeface="+mn-ea"/>
                <a:cs typeface="+mn-cs"/>
              </a:rPr>
              <a:t>Ще</a:t>
            </a:r>
            <a:r>
              <a:rPr lang="ru-RU" sz="1200" b="0" i="0" u="none" strike="noStrike" kern="1200" dirty="0" smtClean="0">
                <a:solidFill>
                  <a:schemeClr val="tx1"/>
                </a:solidFill>
                <a:effectLst/>
                <a:latin typeface="+mn-lt"/>
                <a:ea typeface="+mn-ea"/>
                <a:cs typeface="+mn-cs"/>
              </a:rPr>
              <a:t> служив 14 </a:t>
            </a:r>
            <a:r>
              <a:rPr lang="ru-RU" sz="1200" b="0" i="0" u="none" strike="noStrike" kern="1200" dirty="0" err="1" smtClean="0">
                <a:solidFill>
                  <a:schemeClr val="tx1"/>
                </a:solidFill>
                <a:effectLst/>
                <a:latin typeface="+mn-lt"/>
                <a:ea typeface="+mn-ea"/>
                <a:cs typeface="+mn-cs"/>
              </a:rPr>
              <a:t>років</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після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зруйнування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Єрусалима</a:t>
            </a:r>
            <a:r>
              <a:rPr lang="ru-RU" sz="1200" b="0" i="0" u="none" strike="noStrike" kern="1200" dirty="0" smtClean="0">
                <a:solidFill>
                  <a:schemeClr val="tx1"/>
                </a:solidFill>
                <a:effectLst/>
                <a:latin typeface="+mn-lt"/>
                <a:ea typeface="+mn-ea"/>
                <a:cs typeface="+mn-cs"/>
              </a:rPr>
              <a:t>, в 586 </a:t>
            </a:r>
            <a:r>
              <a:rPr lang="ru-RU" sz="1200" b="0" i="0" u="none" strike="noStrike" kern="1200" dirty="0" err="1" smtClean="0">
                <a:solidFill>
                  <a:schemeClr val="tx1"/>
                </a:solidFill>
                <a:effectLst/>
                <a:latin typeface="+mn-lt"/>
                <a:ea typeface="+mn-ea"/>
                <a:cs typeface="+mn-cs"/>
              </a:rPr>
              <a:t>році</a:t>
            </a:r>
            <a:r>
              <a:rPr lang="ru-RU" sz="1200" b="0" i="0" u="none" strike="noStrike" kern="1200" dirty="0" smtClean="0">
                <a:solidFill>
                  <a:schemeClr val="tx1"/>
                </a:solidFill>
                <a:effectLst/>
                <a:latin typeface="+mn-lt"/>
                <a:ea typeface="+mn-ea"/>
                <a:cs typeface="+mn-cs"/>
              </a:rPr>
              <a:t> до Р.Х.</a:t>
            </a:r>
          </a:p>
          <a:p>
            <a:pPr marL="0" marR="0" indent="0" algn="l" defTabSz="914400" rtl="0" eaLnBrk="1" fontAlgn="base" latinLnBrk="0" hangingPunct="1">
              <a:lnSpc>
                <a:spcPct val="100000"/>
              </a:lnSpc>
              <a:spcBef>
                <a:spcPts val="0"/>
              </a:spcBef>
              <a:spcAft>
                <a:spcPts val="0"/>
              </a:spcAft>
              <a:buClrTx/>
              <a:buSzTx/>
              <a:buFontTx/>
              <a:buNone/>
              <a:tabLst/>
              <a:defRPr/>
            </a:pPr>
            <a:endParaRPr lang="ru-RU" sz="1200" b="0" i="0" u="none" strike="noStrike" kern="1200" dirty="0" smtClean="0">
              <a:solidFill>
                <a:schemeClr val="tx1"/>
              </a:solidFill>
              <a:effectLst/>
              <a:latin typeface="+mn-lt"/>
              <a:ea typeface="+mn-ea"/>
              <a:cs typeface="+mn-cs"/>
            </a:endParaRPr>
          </a:p>
          <a:p>
            <a:pPr marL="0" marR="0" indent="0" algn="l" defTabSz="914400" rtl="0" eaLnBrk="1" fontAlgn="base" latinLnBrk="0" hangingPunct="1">
              <a:lnSpc>
                <a:spcPct val="100000"/>
              </a:lnSpc>
              <a:spcBef>
                <a:spcPts val="0"/>
              </a:spcBef>
              <a:spcAft>
                <a:spcPts val="0"/>
              </a:spcAft>
              <a:buClrTx/>
              <a:buSzTx/>
              <a:buFontTx/>
              <a:buNone/>
              <a:tabLst/>
              <a:defRPr/>
            </a:pPr>
            <a:r>
              <a:rPr lang="ru-RU" sz="1200" b="1" i="0" u="none" strike="noStrike" kern="1200" dirty="0" err="1" smtClean="0">
                <a:solidFill>
                  <a:schemeClr val="tx1"/>
                </a:solidFill>
                <a:effectLst/>
                <a:latin typeface="+mn-lt"/>
                <a:ea typeface="+mn-ea"/>
                <a:cs typeface="+mn-cs"/>
              </a:rPr>
              <a:t>Ціль</a:t>
            </a:r>
            <a:r>
              <a:rPr lang="ru-RU" sz="1200" b="0" i="0" u="none" strike="noStrike" kern="1200" dirty="0" smtClean="0">
                <a:solidFill>
                  <a:schemeClr val="tx1"/>
                </a:solidFill>
                <a:effectLst/>
                <a:latin typeface="+mn-lt"/>
                <a:ea typeface="+mn-ea"/>
                <a:cs typeface="+mn-cs"/>
              </a:rPr>
              <a:t> книги </a:t>
            </a:r>
            <a:r>
              <a:rPr lang="ru-RU" sz="1200" b="0" i="0" u="none" strike="noStrike" kern="1200" dirty="0" err="1" smtClean="0">
                <a:solidFill>
                  <a:schemeClr val="tx1"/>
                </a:solidFill>
                <a:effectLst/>
                <a:latin typeface="+mn-lt"/>
                <a:ea typeface="+mn-ea"/>
                <a:cs typeface="+mn-cs"/>
              </a:rPr>
              <a:t>Єзекіїля</a:t>
            </a:r>
            <a:r>
              <a:rPr lang="ru-RU" sz="1200" b="0" i="0" u="none" strike="noStrike" kern="1200" dirty="0" smtClean="0">
                <a:solidFill>
                  <a:schemeClr val="tx1"/>
                </a:solidFill>
                <a:effectLst/>
                <a:latin typeface="+mn-lt"/>
                <a:ea typeface="+mn-ea"/>
                <a:cs typeface="+mn-cs"/>
              </a:rPr>
              <a:t> - </a:t>
            </a:r>
            <a:r>
              <a:rPr lang="ru-RU" sz="1200" b="0" i="0" u="none" strike="noStrike" kern="1200" dirty="0" err="1" smtClean="0">
                <a:solidFill>
                  <a:schemeClr val="tx1"/>
                </a:solidFill>
                <a:effectLst/>
                <a:latin typeface="+mn-lt"/>
                <a:ea typeface="+mn-ea"/>
                <a:cs typeface="+mn-cs"/>
              </a:rPr>
              <a:t>підбадьорити</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єврейських</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вигнанців</a:t>
            </a:r>
            <a:r>
              <a:rPr lang="ru-RU" sz="1200" b="0" i="0" u="none" strike="noStrike" kern="1200" dirty="0" smtClean="0">
                <a:solidFill>
                  <a:schemeClr val="tx1"/>
                </a:solidFill>
                <a:effectLst/>
                <a:latin typeface="+mn-lt"/>
                <a:ea typeface="+mn-ea"/>
                <a:cs typeface="+mn-cs"/>
              </a:rPr>
              <a:t> у </a:t>
            </a:r>
            <a:r>
              <a:rPr lang="ru-RU" sz="1200" b="0" i="0" u="none" strike="noStrike" kern="1200" dirty="0" err="1" smtClean="0">
                <a:solidFill>
                  <a:schemeClr val="tx1"/>
                </a:solidFill>
                <a:effectLst/>
                <a:latin typeface="+mn-lt"/>
                <a:ea typeface="+mn-ea"/>
                <a:cs typeface="+mn-cs"/>
              </a:rPr>
              <a:t>полоні</a:t>
            </a:r>
            <a:endParaRPr lang="ru-RU" sz="1200" b="0" i="0" u="none" strike="noStrike" kern="1200" dirty="0" smtClean="0">
              <a:solidFill>
                <a:schemeClr val="tx1"/>
              </a:solidFill>
              <a:effectLst/>
              <a:latin typeface="+mn-lt"/>
              <a:ea typeface="+mn-ea"/>
              <a:cs typeface="+mn-cs"/>
            </a:endParaRPr>
          </a:p>
          <a:p>
            <a:pPr marL="171450" marR="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err="1" smtClean="0">
                <a:solidFill>
                  <a:schemeClr val="tx1"/>
                </a:solidFill>
                <a:effectLst/>
                <a:latin typeface="+mn-lt"/>
                <a:ea typeface="+mn-ea"/>
                <a:cs typeface="+mn-cs"/>
              </a:rPr>
              <a:t>щоб</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пам'ятали</a:t>
            </a:r>
            <a:r>
              <a:rPr lang="ru-RU" sz="1200" b="0" i="0" u="none" strike="noStrike" kern="1200" dirty="0" smtClean="0">
                <a:solidFill>
                  <a:schemeClr val="tx1"/>
                </a:solidFill>
                <a:effectLst/>
                <a:latin typeface="+mn-lt"/>
                <a:ea typeface="+mn-ea"/>
                <a:cs typeface="+mn-cs"/>
              </a:rPr>
              <a:t>: </a:t>
            </a:r>
            <a:r>
              <a:rPr lang="ru-RU" sz="1200" b="1" i="0" u="none" strike="noStrike" kern="1200" dirty="0" smtClean="0">
                <a:solidFill>
                  <a:schemeClr val="tx1"/>
                </a:solidFill>
                <a:effectLst/>
                <a:latin typeface="+mn-lt"/>
                <a:ea typeface="+mn-ea"/>
                <a:cs typeface="+mn-cs"/>
              </a:rPr>
              <a:t>слава </a:t>
            </a:r>
            <a:r>
              <a:rPr lang="ru-RU" sz="1200" b="1" i="0" u="none" strike="noStrike" kern="1200" dirty="0" err="1" smtClean="0">
                <a:solidFill>
                  <a:schemeClr val="tx1"/>
                </a:solidFill>
                <a:effectLst/>
                <a:latin typeface="+mn-lt"/>
                <a:ea typeface="+mn-ea"/>
                <a:cs typeface="+mn-cs"/>
              </a:rPr>
              <a:t>Божа</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відійшла</a:t>
            </a:r>
            <a:r>
              <a:rPr lang="ru-RU" sz="1200" b="1" i="0" u="none" strike="noStrike" kern="1200" dirty="0" smtClean="0">
                <a:solidFill>
                  <a:schemeClr val="tx1"/>
                </a:solidFill>
                <a:effectLst/>
                <a:latin typeface="+mn-lt"/>
                <a:ea typeface="+mn-ea"/>
                <a:cs typeface="+mn-cs"/>
              </a:rPr>
              <a:t> </a:t>
            </a:r>
            <a:r>
              <a:rPr lang="ru-RU" sz="1200" b="1" i="0" u="none" strike="noStrike" kern="1200" dirty="0" err="1" smtClean="0">
                <a:solidFill>
                  <a:schemeClr val="tx1"/>
                </a:solidFill>
                <a:effectLst/>
                <a:latin typeface="+mn-lt"/>
                <a:ea typeface="+mn-ea"/>
                <a:cs typeface="+mn-cs"/>
              </a:rPr>
              <a:t>від</a:t>
            </a:r>
            <a:r>
              <a:rPr lang="ru-RU" sz="1200" b="1" i="0" u="none" strike="noStrike" kern="1200" dirty="0" smtClean="0">
                <a:solidFill>
                  <a:schemeClr val="tx1"/>
                </a:solidFill>
                <a:effectLst/>
                <a:latin typeface="+mn-lt"/>
                <a:ea typeface="+mn-ea"/>
                <a:cs typeface="+mn-cs"/>
              </a:rPr>
              <a:t> народу з причини </a:t>
            </a:r>
            <a:r>
              <a:rPr lang="ru-RU" sz="1200" b="1" i="0" u="none" strike="noStrike" kern="1200" dirty="0" err="1" smtClean="0">
                <a:solidFill>
                  <a:schemeClr val="tx1"/>
                </a:solidFill>
                <a:effectLst/>
                <a:latin typeface="+mn-lt"/>
                <a:ea typeface="+mn-ea"/>
                <a:cs typeface="+mn-cs"/>
              </a:rPr>
              <a:t>гріха</a:t>
            </a:r>
            <a:r>
              <a:rPr lang="ru-RU" sz="1200" b="0" i="0" u="none" strike="noStrike" kern="1200" dirty="0" smtClean="0">
                <a:solidFill>
                  <a:schemeClr val="tx1"/>
                </a:solidFill>
                <a:effectLst/>
                <a:latin typeface="+mn-lt"/>
                <a:ea typeface="+mn-ea"/>
                <a:cs typeface="+mn-cs"/>
              </a:rPr>
              <a:t>, </a:t>
            </a:r>
          </a:p>
          <a:p>
            <a:pPr marL="171450" marR="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ru-RU" sz="1200" b="1" i="0" u="none" strike="noStrike" kern="1200" dirty="0" smtClean="0">
                <a:solidFill>
                  <a:schemeClr val="tx1"/>
                </a:solidFill>
                <a:effectLst/>
                <a:latin typeface="+mn-lt"/>
                <a:ea typeface="+mn-ea"/>
                <a:cs typeface="+mn-cs"/>
              </a:rPr>
              <a:t>але </a:t>
            </a:r>
            <a:r>
              <a:rPr lang="ru-RU" sz="1200" b="1" i="0" u="none" strike="noStrike" kern="1200" dirty="0" err="1" smtClean="0">
                <a:solidFill>
                  <a:schemeClr val="tx1"/>
                </a:solidFill>
                <a:effectLst/>
                <a:latin typeface="+mn-lt"/>
                <a:ea typeface="+mn-ea"/>
                <a:cs typeface="+mn-cs"/>
              </a:rPr>
              <a:t>повернеться</a:t>
            </a:r>
            <a:r>
              <a:rPr lang="ru-RU" sz="1200" b="1" i="0" u="none" strike="noStrike" kern="1200" dirty="0" smtClean="0">
                <a:solidFill>
                  <a:schemeClr val="tx1"/>
                </a:solidFill>
                <a:effectLst/>
                <a:latin typeface="+mn-lt"/>
                <a:ea typeface="+mn-ea"/>
                <a:cs typeface="+mn-cs"/>
              </a:rPr>
              <a:t> коли Господь </a:t>
            </a:r>
            <a:r>
              <a:rPr lang="ru-RU" sz="1200" b="1" i="0" u="none" strike="noStrike" kern="1200" dirty="0" err="1" smtClean="0">
                <a:solidFill>
                  <a:schemeClr val="tx1"/>
                </a:solidFill>
                <a:effectLst/>
                <a:latin typeface="+mn-lt"/>
                <a:ea typeface="+mn-ea"/>
                <a:cs typeface="+mn-cs"/>
              </a:rPr>
              <a:t>відновить</a:t>
            </a:r>
            <a:r>
              <a:rPr lang="ru-RU" sz="1200" b="1"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євреїв</a:t>
            </a:r>
            <a:r>
              <a:rPr lang="ru-RU" sz="1200" b="0" i="0" u="none" strike="noStrike" kern="1200" dirty="0" smtClean="0">
                <a:solidFill>
                  <a:schemeClr val="tx1"/>
                </a:solidFill>
                <a:effectLst/>
                <a:latin typeface="+mn-lt"/>
                <a:ea typeface="+mn-ea"/>
                <a:cs typeface="+mn-cs"/>
              </a:rPr>
              <a:t> у </a:t>
            </a:r>
            <a:r>
              <a:rPr lang="ru-RU" sz="1200" b="0" i="0" u="none" strike="noStrike" kern="1200" dirty="0" err="1" smtClean="0">
                <a:solidFill>
                  <a:schemeClr val="tx1"/>
                </a:solidFill>
                <a:effectLst/>
                <a:latin typeface="+mn-lt"/>
                <a:ea typeface="+mn-ea"/>
                <a:cs typeface="+mn-cs"/>
              </a:rPr>
              <a:t>їхній</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обітованої</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землі</a:t>
            </a:r>
            <a:r>
              <a:rPr lang="ru-RU" sz="1200" b="0" i="0" u="none" strike="noStrike" kern="1200" dirty="0" smtClean="0">
                <a:solidFill>
                  <a:schemeClr val="tx1"/>
                </a:solidFill>
                <a:effectLst/>
                <a:latin typeface="+mn-lt"/>
                <a:ea typeface="+mn-ea"/>
                <a:cs typeface="+mn-cs"/>
              </a:rPr>
              <a:t>  </a:t>
            </a:r>
          </a:p>
          <a:p>
            <a:pPr rtl="0" fontAlgn="base"/>
            <a:endParaRPr lang="ru-RU" sz="1200" b="0" i="0" u="none" strike="noStrike" kern="1200" dirty="0" smtClean="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E18BB0A8-7799-4737-BF05-8FDE5DBEA414}" type="slidenum">
              <a:rPr lang="uk-UA" smtClean="0"/>
              <a:t>5</a:t>
            </a:fld>
            <a:endParaRPr lang="uk-UA"/>
          </a:p>
        </p:txBody>
      </p:sp>
    </p:spTree>
    <p:extLst>
      <p:ext uri="{BB962C8B-B14F-4D97-AF65-F5344CB8AC3E}">
        <p14:creationId xmlns:p14="http://schemas.microsoft.com/office/powerpoint/2010/main" val="2725235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0" i="0" u="none" strike="noStrike" kern="1200" dirty="0" err="1" smtClean="0">
                <a:solidFill>
                  <a:schemeClr val="tx1"/>
                </a:solidFill>
                <a:effectLst/>
                <a:latin typeface="+mn-lt"/>
                <a:ea typeface="+mn-ea"/>
                <a:cs typeface="+mn-cs"/>
              </a:rPr>
              <a:t>Єзекіїль</a:t>
            </a:r>
            <a:r>
              <a:rPr lang="ru-RU" sz="1200" b="0" i="0" u="none" strike="noStrike" kern="1200" baseline="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більше</a:t>
            </a:r>
            <a:r>
              <a:rPr lang="ru-RU" sz="1200" b="0" i="0" u="none" strike="noStrike" kern="1200" dirty="0" smtClean="0">
                <a:solidFill>
                  <a:schemeClr val="tx1"/>
                </a:solidFill>
                <a:effectLst/>
                <a:latin typeface="+mn-lt"/>
                <a:ea typeface="+mn-ea"/>
                <a:cs typeface="+mn-cs"/>
              </a:rPr>
              <a:t> за </a:t>
            </a:r>
            <a:r>
              <a:rPr lang="ru-RU" sz="1200" b="0" i="0" u="none" strike="noStrike" kern="1200" dirty="0" err="1" smtClean="0">
                <a:solidFill>
                  <a:schemeClr val="tx1"/>
                </a:solidFill>
                <a:effectLst/>
                <a:latin typeface="+mn-lt"/>
                <a:ea typeface="+mn-ea"/>
                <a:cs typeface="+mn-cs"/>
              </a:rPr>
              <a:t>всіх</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інших</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пророків</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може</a:t>
            </a:r>
            <a:r>
              <a:rPr lang="ru-RU" sz="1200" b="0" i="0" u="none" strike="noStrike" kern="1200" dirty="0" smtClean="0">
                <a:solidFill>
                  <a:schemeClr val="tx1"/>
                </a:solidFill>
                <a:effectLst/>
                <a:latin typeface="+mn-lt"/>
                <a:ea typeface="+mn-ea"/>
                <a:cs typeface="+mn-cs"/>
              </a:rPr>
              <a:t> бути </a:t>
            </a:r>
            <a:r>
              <a:rPr lang="ru-RU" sz="1200" b="0" i="0" u="none" strike="noStrike" kern="1200" dirty="0" err="1" smtClean="0">
                <a:solidFill>
                  <a:schemeClr val="tx1"/>
                </a:solidFill>
                <a:effectLst/>
                <a:latin typeface="+mn-lt"/>
                <a:ea typeface="+mn-ea"/>
                <a:cs typeface="+mn-cs"/>
              </a:rPr>
              <a:t>названим</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старозавітнім</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юродивий</a:t>
            </a:r>
            <a:r>
              <a:rPr lang="ru-RU" sz="1200" b="0" i="0" u="none" strike="noStrike" kern="1200" dirty="0" smtClean="0">
                <a:solidFill>
                  <a:schemeClr val="tx1"/>
                </a:solidFill>
                <a:effectLst/>
                <a:latin typeface="+mn-lt"/>
                <a:ea typeface="+mn-ea"/>
                <a:cs typeface="+mn-cs"/>
              </a:rPr>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Дивно</a:t>
            </a:r>
            <a:r>
              <a:rPr lang="ru-RU" sz="1200" b="0" i="0" u="none" strike="noStrike" kern="1200" baseline="0" dirty="0" smtClean="0">
                <a:solidFill>
                  <a:schemeClr val="tx1"/>
                </a:solidFill>
                <a:effectLst/>
                <a:latin typeface="+mn-lt"/>
                <a:ea typeface="+mn-ea"/>
                <a:cs typeface="+mn-cs"/>
              </a:rPr>
              <a:t> говорить, </a:t>
            </a:r>
            <a:r>
              <a:rPr lang="ru-RU" sz="1200" b="0" i="0" u="none" strike="noStrike" kern="1200" baseline="0" dirty="0" err="1" smtClean="0">
                <a:solidFill>
                  <a:schemeClr val="tx1"/>
                </a:solidFill>
                <a:effectLst/>
                <a:latin typeface="+mn-lt"/>
                <a:ea typeface="+mn-ea"/>
                <a:cs typeface="+mn-cs"/>
              </a:rPr>
              <a:t>розмовляє</a:t>
            </a:r>
            <a:r>
              <a:rPr lang="ru-RU" sz="1200" b="0" i="0" u="none" strike="noStrike" kern="1200" baseline="0" dirty="0" smtClean="0">
                <a:solidFill>
                  <a:schemeClr val="tx1"/>
                </a:solidFill>
                <a:effectLst/>
                <a:latin typeface="+mn-lt"/>
                <a:ea typeface="+mn-ea"/>
                <a:cs typeface="+mn-cs"/>
              </a:rPr>
              <a:t> – </a:t>
            </a:r>
            <a:r>
              <a:rPr lang="ru-RU" sz="1200" b="0" i="0" u="none" strike="noStrike" kern="1200" baseline="0" dirty="0" err="1" smtClean="0">
                <a:solidFill>
                  <a:schemeClr val="tx1"/>
                </a:solidFill>
                <a:effectLst/>
                <a:latin typeface="+mn-lt"/>
                <a:ea typeface="+mn-ea"/>
                <a:cs typeface="+mn-cs"/>
              </a:rPr>
              <a:t>викликає</a:t>
            </a:r>
            <a:r>
              <a:rPr lang="ru-RU" sz="1200" b="0" i="0" u="none" strike="noStrike" kern="1200" baseline="0" dirty="0" smtClean="0">
                <a:solidFill>
                  <a:schemeClr val="tx1"/>
                </a:solidFill>
                <a:effectLst/>
                <a:latin typeface="+mn-lt"/>
                <a:ea typeface="+mn-ea"/>
                <a:cs typeface="+mn-cs"/>
              </a:rPr>
              <a:t> </a:t>
            </a:r>
            <a:r>
              <a:rPr lang="ru-RU" sz="1200" b="0" i="0" u="none" strike="noStrike" kern="1200" baseline="0" dirty="0" err="1" smtClean="0">
                <a:solidFill>
                  <a:schemeClr val="tx1"/>
                </a:solidFill>
                <a:effectLst/>
                <a:latin typeface="+mn-lt"/>
                <a:ea typeface="+mn-ea"/>
                <a:cs typeface="+mn-cs"/>
              </a:rPr>
              <a:t>заг.непорозуміння</a:t>
            </a:r>
            <a:endParaRPr lang="ru-RU" sz="1200" b="0" i="0" u="none" strike="noStrike"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err="1" smtClean="0">
                <a:solidFill>
                  <a:schemeClr val="tx1"/>
                </a:solidFill>
                <a:effectLst/>
                <a:latin typeface="+mn-lt"/>
                <a:ea typeface="+mn-ea"/>
                <a:cs typeface="+mn-cs"/>
              </a:rPr>
              <a:t>Привертає</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увагу</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символічними</a:t>
            </a:r>
            <a:r>
              <a:rPr lang="ru-RU" sz="1200" b="0" i="0" u="none" strike="noStrike" kern="1200" baseline="0" dirty="0" smtClean="0">
                <a:solidFill>
                  <a:schemeClr val="tx1"/>
                </a:solidFill>
                <a:effectLst/>
                <a:latin typeface="+mn-lt"/>
                <a:ea typeface="+mn-ea"/>
                <a:cs typeface="+mn-cs"/>
              </a:rPr>
              <a:t> </a:t>
            </a:r>
            <a:r>
              <a:rPr lang="ru-RU" sz="1200" b="0" i="0" u="none" strike="noStrike" kern="1200" baseline="0" dirty="0" err="1" smtClean="0">
                <a:solidFill>
                  <a:schemeClr val="tx1"/>
                </a:solidFill>
                <a:effectLst/>
                <a:latin typeface="+mn-lt"/>
                <a:ea typeface="+mn-ea"/>
                <a:cs typeface="+mn-cs"/>
              </a:rPr>
              <a:t>діями</a:t>
            </a:r>
            <a:endParaRPr lang="ru-RU" sz="1200" b="0" i="0" u="none" strike="noStrike"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err="1" smtClean="0">
                <a:solidFill>
                  <a:schemeClr val="tx1"/>
                </a:solidFill>
                <a:effectLst/>
                <a:latin typeface="+mn-lt"/>
                <a:ea typeface="+mn-ea"/>
                <a:cs typeface="+mn-cs"/>
              </a:rPr>
              <a:t>Частіше</a:t>
            </a:r>
            <a:r>
              <a:rPr lang="ru-RU" sz="1200" b="0" i="0" u="none" strike="noStrike" kern="1200" dirty="0" smtClean="0">
                <a:solidFill>
                  <a:schemeClr val="tx1"/>
                </a:solidFill>
                <a:effectLst/>
                <a:latin typeface="+mn-lt"/>
                <a:ea typeface="+mn-ea"/>
                <a:cs typeface="+mn-cs"/>
              </a:rPr>
              <a:t> за все, </a:t>
            </a:r>
            <a:r>
              <a:rPr lang="ru-RU" sz="1200" b="0" i="0" u="none" strike="noStrike" kern="1200" dirty="0" err="1" smtClean="0">
                <a:solidFill>
                  <a:schemeClr val="tx1"/>
                </a:solidFill>
                <a:effectLst/>
                <a:latin typeface="+mn-lt"/>
                <a:ea typeface="+mn-ea"/>
                <a:cs typeface="+mn-cs"/>
              </a:rPr>
              <a:t>ці</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дії</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мають</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скандальний</a:t>
            </a:r>
            <a:r>
              <a:rPr lang="ru-RU" sz="1200" b="0" i="0" u="none" strike="noStrike" kern="1200" dirty="0" smtClean="0">
                <a:solidFill>
                  <a:schemeClr val="tx1"/>
                </a:solidFill>
                <a:effectLst/>
                <a:latin typeface="+mn-lt"/>
                <a:ea typeface="+mn-ea"/>
                <a:cs typeface="+mn-cs"/>
              </a:rPr>
              <a:t> характер. </a:t>
            </a:r>
          </a:p>
          <a:p>
            <a:endParaRPr lang="uk-UA" dirty="0" smtClean="0"/>
          </a:p>
        </p:txBody>
      </p:sp>
      <p:sp>
        <p:nvSpPr>
          <p:cNvPr id="4" name="Номер слайда 3"/>
          <p:cNvSpPr>
            <a:spLocks noGrp="1"/>
          </p:cNvSpPr>
          <p:nvPr>
            <p:ph type="sldNum" sz="quarter" idx="10"/>
          </p:nvPr>
        </p:nvSpPr>
        <p:spPr/>
        <p:txBody>
          <a:bodyPr/>
          <a:lstStyle/>
          <a:p>
            <a:fld id="{E18BB0A8-7799-4737-BF05-8FDE5DBEA414}" type="slidenum">
              <a:rPr lang="uk-UA" smtClean="0"/>
              <a:t>6</a:t>
            </a:fld>
            <a:endParaRPr lang="uk-UA"/>
          </a:p>
        </p:txBody>
      </p:sp>
    </p:spTree>
    <p:extLst>
      <p:ext uri="{BB962C8B-B14F-4D97-AF65-F5344CB8AC3E}">
        <p14:creationId xmlns:p14="http://schemas.microsoft.com/office/powerpoint/2010/main" val="2568310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b="1" u="none" dirty="0" err="1" smtClean="0">
                <a:solidFill>
                  <a:schemeClr val="bg1"/>
                </a:solidFill>
              </a:rPr>
              <a:t>Барбершоп</a:t>
            </a:r>
            <a:r>
              <a:rPr lang="ru-RU" u="none" dirty="0" smtClean="0">
                <a:solidFill>
                  <a:schemeClr val="bg1"/>
                </a:solidFill>
              </a:rPr>
              <a:t> </a:t>
            </a:r>
            <a:r>
              <a:rPr lang="ru-RU" u="none" dirty="0" err="1" smtClean="0">
                <a:solidFill>
                  <a:schemeClr val="bg1"/>
                </a:solidFill>
              </a:rPr>
              <a:t>Третину</a:t>
            </a:r>
            <a:r>
              <a:rPr lang="ru-RU" u="none" dirty="0" smtClean="0">
                <a:solidFill>
                  <a:schemeClr val="bg1"/>
                </a:solidFill>
              </a:rPr>
              <a:t> </a:t>
            </a:r>
            <a:r>
              <a:rPr lang="ru-RU" u="none" dirty="0" err="1" smtClean="0">
                <a:solidFill>
                  <a:schemeClr val="bg1"/>
                </a:solidFill>
              </a:rPr>
              <a:t>спалити</a:t>
            </a:r>
            <a:r>
              <a:rPr lang="ru-RU" u="none" dirty="0" smtClean="0">
                <a:solidFill>
                  <a:schemeClr val="bg1"/>
                </a:solidFill>
              </a:rPr>
              <a:t> у </a:t>
            </a:r>
            <a:r>
              <a:rPr lang="ru-RU" u="none" dirty="0" err="1" smtClean="0">
                <a:solidFill>
                  <a:schemeClr val="bg1"/>
                </a:solidFill>
              </a:rPr>
              <a:t>місті</a:t>
            </a:r>
            <a:endParaRPr lang="ru-RU" u="none" dirty="0" smtClean="0">
              <a:solidFill>
                <a:schemeClr val="bg1"/>
              </a:solidFill>
            </a:endParaRPr>
          </a:p>
          <a:p>
            <a:pPr marL="171450" indent="-171450">
              <a:buFontTx/>
              <a:buChar char="-"/>
            </a:pPr>
            <a:r>
              <a:rPr lang="ru-RU" u="none" dirty="0" smtClean="0">
                <a:solidFill>
                  <a:schemeClr val="bg1"/>
                </a:solidFill>
              </a:rPr>
              <a:t>1/3</a:t>
            </a:r>
            <a:r>
              <a:rPr lang="ru-RU" u="none" baseline="0" dirty="0" smtClean="0">
                <a:solidFill>
                  <a:schemeClr val="bg1"/>
                </a:solidFill>
              </a:rPr>
              <a:t> </a:t>
            </a:r>
            <a:r>
              <a:rPr lang="ru-RU" u="none" baseline="0" dirty="0" err="1" smtClean="0">
                <a:solidFill>
                  <a:schemeClr val="bg1"/>
                </a:solidFill>
              </a:rPr>
              <a:t>спалити</a:t>
            </a:r>
            <a:r>
              <a:rPr lang="ru-RU" u="none" baseline="0" dirty="0" smtClean="0">
                <a:solidFill>
                  <a:schemeClr val="bg1"/>
                </a:solidFill>
              </a:rPr>
              <a:t> в </a:t>
            </a:r>
            <a:r>
              <a:rPr lang="ru-RU" u="none" baseline="0" dirty="0" err="1" smtClean="0">
                <a:solidFill>
                  <a:schemeClr val="bg1"/>
                </a:solidFill>
              </a:rPr>
              <a:t>іграшковому</a:t>
            </a:r>
            <a:r>
              <a:rPr lang="ru-RU" u="none" baseline="0" dirty="0" smtClean="0">
                <a:solidFill>
                  <a:schemeClr val="bg1"/>
                </a:solidFill>
              </a:rPr>
              <a:t> </a:t>
            </a:r>
            <a:r>
              <a:rPr lang="ru-RU" u="none" baseline="0" dirty="0" err="1" smtClean="0">
                <a:solidFill>
                  <a:schemeClr val="bg1"/>
                </a:solidFill>
              </a:rPr>
              <a:t>місті</a:t>
            </a:r>
            <a:r>
              <a:rPr lang="ru-RU" u="none" baseline="0" dirty="0" smtClean="0">
                <a:solidFill>
                  <a:schemeClr val="bg1"/>
                </a:solidFill>
              </a:rPr>
              <a:t> – </a:t>
            </a:r>
            <a:r>
              <a:rPr lang="ru-RU" u="none" baseline="0" dirty="0" err="1" smtClean="0">
                <a:solidFill>
                  <a:schemeClr val="bg1"/>
                </a:solidFill>
              </a:rPr>
              <a:t>моровиця</a:t>
            </a:r>
            <a:r>
              <a:rPr lang="ru-RU" u="none" baseline="0" dirty="0" smtClean="0">
                <a:solidFill>
                  <a:schemeClr val="bg1"/>
                </a:solidFill>
              </a:rPr>
              <a:t> </a:t>
            </a:r>
            <a:r>
              <a:rPr lang="ru-RU" u="none" baseline="0" dirty="0" err="1" smtClean="0">
                <a:solidFill>
                  <a:schemeClr val="bg1"/>
                </a:solidFill>
              </a:rPr>
              <a:t>під</a:t>
            </a:r>
            <a:r>
              <a:rPr lang="ru-RU" u="none" baseline="0" dirty="0" smtClean="0">
                <a:solidFill>
                  <a:schemeClr val="bg1"/>
                </a:solidFill>
              </a:rPr>
              <a:t> час облоги</a:t>
            </a:r>
          </a:p>
          <a:p>
            <a:pPr marL="171450" indent="-171450">
              <a:buFontTx/>
              <a:buChar char="-"/>
            </a:pPr>
            <a:r>
              <a:rPr lang="ru-RU" u="none" dirty="0" smtClean="0">
                <a:solidFill>
                  <a:schemeClr val="bg1"/>
                </a:solidFill>
              </a:rPr>
              <a:t>1/3 </a:t>
            </a:r>
            <a:r>
              <a:rPr lang="ru-RU" u="none" dirty="0" err="1" smtClean="0">
                <a:solidFill>
                  <a:schemeClr val="bg1"/>
                </a:solidFill>
              </a:rPr>
              <a:t>посікти</a:t>
            </a:r>
            <a:r>
              <a:rPr lang="ru-RU" u="none" dirty="0" smtClean="0">
                <a:solidFill>
                  <a:schemeClr val="bg1"/>
                </a:solidFill>
              </a:rPr>
              <a:t> мечем – смерть </a:t>
            </a:r>
            <a:r>
              <a:rPr lang="ru-RU" u="none" dirty="0" err="1" smtClean="0">
                <a:solidFill>
                  <a:schemeClr val="bg1"/>
                </a:solidFill>
              </a:rPr>
              <a:t>під</a:t>
            </a:r>
            <a:r>
              <a:rPr lang="ru-RU" u="none" dirty="0" smtClean="0">
                <a:solidFill>
                  <a:schemeClr val="bg1"/>
                </a:solidFill>
              </a:rPr>
              <a:t> час </a:t>
            </a:r>
            <a:r>
              <a:rPr lang="ru-RU" u="none" dirty="0" err="1" smtClean="0">
                <a:solidFill>
                  <a:schemeClr val="bg1"/>
                </a:solidFill>
              </a:rPr>
              <a:t>руйнування</a:t>
            </a:r>
            <a:r>
              <a:rPr lang="ru-RU" u="none" baseline="0" dirty="0" smtClean="0">
                <a:solidFill>
                  <a:schemeClr val="bg1"/>
                </a:solidFill>
              </a:rPr>
              <a:t> </a:t>
            </a:r>
            <a:r>
              <a:rPr lang="ru-RU" u="none" baseline="0" dirty="0" err="1" smtClean="0">
                <a:solidFill>
                  <a:schemeClr val="bg1"/>
                </a:solidFill>
              </a:rPr>
              <a:t>міста</a:t>
            </a:r>
            <a:endParaRPr lang="ru-RU" u="none" dirty="0" smtClean="0">
              <a:solidFill>
                <a:schemeClr val="bg1"/>
              </a:solidFill>
            </a:endParaRPr>
          </a:p>
          <a:p>
            <a:pPr marL="171450" indent="-171450">
              <a:buFontTx/>
              <a:buChar char="-"/>
            </a:pPr>
            <a:r>
              <a:rPr lang="ru-RU" u="none" dirty="0" smtClean="0">
                <a:solidFill>
                  <a:schemeClr val="bg1"/>
                </a:solidFill>
              </a:rPr>
              <a:t>1/3 </a:t>
            </a:r>
            <a:r>
              <a:rPr lang="ru-RU" u="none" dirty="0" err="1" smtClean="0">
                <a:solidFill>
                  <a:schemeClr val="bg1"/>
                </a:solidFill>
              </a:rPr>
              <a:t>розвіяти</a:t>
            </a:r>
            <a:r>
              <a:rPr lang="ru-RU" u="none" dirty="0" smtClean="0">
                <a:solidFill>
                  <a:schemeClr val="bg1"/>
                </a:solidFill>
              </a:rPr>
              <a:t> по </a:t>
            </a:r>
            <a:r>
              <a:rPr lang="ru-RU" u="none" dirty="0" err="1" smtClean="0">
                <a:solidFill>
                  <a:schemeClr val="bg1"/>
                </a:solidFill>
              </a:rPr>
              <a:t>вітру</a:t>
            </a:r>
            <a:r>
              <a:rPr lang="ru-RU" u="none" dirty="0" smtClean="0">
                <a:solidFill>
                  <a:schemeClr val="bg1"/>
                </a:solidFill>
              </a:rPr>
              <a:t> – полон</a:t>
            </a:r>
          </a:p>
          <a:p>
            <a:pPr marL="171450" indent="-171450">
              <a:buFontTx/>
              <a:buChar char="-"/>
            </a:pPr>
            <a:r>
              <a:rPr lang="ru-RU" u="none" dirty="0" err="1" smtClean="0">
                <a:solidFill>
                  <a:schemeClr val="bg1"/>
                </a:solidFill>
              </a:rPr>
              <a:t>Частину</a:t>
            </a:r>
            <a:r>
              <a:rPr lang="ru-RU" u="none" dirty="0" smtClean="0">
                <a:solidFill>
                  <a:schemeClr val="bg1"/>
                </a:solidFill>
              </a:rPr>
              <a:t> </a:t>
            </a:r>
            <a:r>
              <a:rPr lang="ru-RU" u="none" dirty="0" err="1" smtClean="0">
                <a:solidFill>
                  <a:schemeClr val="bg1"/>
                </a:solidFill>
              </a:rPr>
              <a:t>загорнути</a:t>
            </a:r>
            <a:r>
              <a:rPr lang="ru-RU" u="none" dirty="0" smtClean="0">
                <a:solidFill>
                  <a:schemeClr val="bg1"/>
                </a:solidFill>
              </a:rPr>
              <a:t> в полу </a:t>
            </a:r>
            <a:r>
              <a:rPr lang="ru-RU" u="none" dirty="0" err="1" smtClean="0">
                <a:solidFill>
                  <a:schemeClr val="bg1"/>
                </a:solidFill>
              </a:rPr>
              <a:t>одягу</a:t>
            </a:r>
            <a:r>
              <a:rPr lang="ru-RU" u="none" dirty="0" smtClean="0">
                <a:solidFill>
                  <a:schemeClr val="bg1"/>
                </a:solidFill>
              </a:rPr>
              <a:t> - </a:t>
            </a:r>
            <a:r>
              <a:rPr lang="ru-RU" u="none" dirty="0" err="1" smtClean="0">
                <a:solidFill>
                  <a:schemeClr val="bg1"/>
                </a:solidFill>
              </a:rPr>
              <a:t>Збереження</a:t>
            </a:r>
            <a:r>
              <a:rPr lang="ru-RU" u="none" dirty="0" smtClean="0">
                <a:solidFill>
                  <a:schemeClr val="bg1"/>
                </a:solidFill>
              </a:rPr>
              <a:t> </a:t>
            </a:r>
            <a:r>
              <a:rPr lang="ru-RU" u="none" dirty="0" err="1" smtClean="0">
                <a:solidFill>
                  <a:schemeClr val="bg1"/>
                </a:solidFill>
              </a:rPr>
              <a:t>залишку</a:t>
            </a:r>
            <a:r>
              <a:rPr lang="ru-RU" u="none" dirty="0" smtClean="0">
                <a:solidFill>
                  <a:schemeClr val="bg1"/>
                </a:solidFill>
              </a:rPr>
              <a:t> </a:t>
            </a:r>
            <a:endParaRPr lang="uk-UA" u="none" dirty="0"/>
          </a:p>
        </p:txBody>
      </p:sp>
      <p:sp>
        <p:nvSpPr>
          <p:cNvPr id="4" name="Номер слайда 3"/>
          <p:cNvSpPr>
            <a:spLocks noGrp="1"/>
          </p:cNvSpPr>
          <p:nvPr>
            <p:ph type="sldNum" sz="quarter" idx="10"/>
          </p:nvPr>
        </p:nvSpPr>
        <p:spPr/>
        <p:txBody>
          <a:bodyPr/>
          <a:lstStyle/>
          <a:p>
            <a:fld id="{E18BB0A8-7799-4737-BF05-8FDE5DBEA414}" type="slidenum">
              <a:rPr lang="uk-UA" smtClean="0"/>
              <a:t>7</a:t>
            </a:fld>
            <a:endParaRPr lang="uk-UA"/>
          </a:p>
        </p:txBody>
      </p:sp>
    </p:spTree>
    <p:extLst>
      <p:ext uri="{BB962C8B-B14F-4D97-AF65-F5344CB8AC3E}">
        <p14:creationId xmlns:p14="http://schemas.microsoft.com/office/powerpoint/2010/main" val="19127855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0" i="0" u="none" strike="noStrike" kern="1200" dirty="0" smtClean="0">
                <a:solidFill>
                  <a:schemeClr val="tx1"/>
                </a:solidFill>
                <a:effectLst/>
                <a:latin typeface="+mn-lt"/>
                <a:ea typeface="+mn-ea"/>
                <a:cs typeface="+mn-cs"/>
              </a:rPr>
              <a:t>Структура книги </a:t>
            </a:r>
            <a:r>
              <a:rPr lang="ru-RU" sz="1200" b="0" i="0" u="none" strike="noStrike" kern="1200" dirty="0" err="1" smtClean="0">
                <a:solidFill>
                  <a:schemeClr val="tx1"/>
                </a:solidFill>
                <a:effectLst/>
                <a:latin typeface="+mn-lt"/>
                <a:ea typeface="+mn-ea"/>
                <a:cs typeface="+mn-cs"/>
              </a:rPr>
              <a:t>відображає</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служіння</a:t>
            </a:r>
            <a:r>
              <a:rPr lang="ru-RU" sz="1200" b="0" i="0" u="none" strike="noStrike" kern="1200" dirty="0" smtClean="0">
                <a:solidFill>
                  <a:schemeClr val="tx1"/>
                </a:solidFill>
                <a:effectLst/>
                <a:latin typeface="+mn-lt"/>
                <a:ea typeface="+mn-ea"/>
                <a:cs typeface="+mn-cs"/>
              </a:rPr>
              <a:t> пророка</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smtClean="0">
                <a:solidFill>
                  <a:schemeClr val="tx1"/>
                </a:solidFill>
                <a:effectLst/>
                <a:latin typeface="+mn-lt"/>
                <a:ea typeface="+mn-ea"/>
                <a:cs typeface="+mn-cs"/>
              </a:rPr>
              <a:t>З пророка </a:t>
            </a:r>
            <a:r>
              <a:rPr lang="ru-RU" sz="1200" b="0" i="0" u="none" strike="noStrike" kern="1200" dirty="0" err="1" smtClean="0">
                <a:solidFill>
                  <a:schemeClr val="tx1"/>
                </a:solidFill>
                <a:effectLst/>
                <a:latin typeface="+mn-lt"/>
                <a:ea typeface="+mn-ea"/>
                <a:cs typeface="+mn-cs"/>
              </a:rPr>
              <a:t>судів</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Божих</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Єзекіїль</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перетворюється</a:t>
            </a:r>
            <a:r>
              <a:rPr lang="ru-RU" sz="1200" b="0" i="0" u="none" strike="noStrike" kern="1200" dirty="0" smtClean="0">
                <a:solidFill>
                  <a:schemeClr val="tx1"/>
                </a:solidFill>
                <a:effectLst/>
                <a:latin typeface="+mn-lt"/>
                <a:ea typeface="+mn-ea"/>
                <a:cs typeface="+mn-cs"/>
              </a:rPr>
              <a:t> в пророка </a:t>
            </a:r>
            <a:r>
              <a:rPr lang="ru-RU" sz="1200" b="0" i="0" u="none" strike="noStrike" kern="1200" dirty="0" err="1" smtClean="0">
                <a:solidFill>
                  <a:schemeClr val="tx1"/>
                </a:solidFill>
                <a:effectLst/>
                <a:latin typeface="+mn-lt"/>
                <a:ea typeface="+mn-ea"/>
                <a:cs typeface="+mn-cs"/>
              </a:rPr>
              <a:t>розради</a:t>
            </a:r>
            <a:r>
              <a:rPr lang="ru-RU" sz="1200" b="0" i="0" u="none" strike="noStrike" kern="1200" dirty="0" smtClean="0">
                <a:solidFill>
                  <a:schemeClr val="tx1"/>
                </a:solidFill>
                <a:effectLst/>
                <a:latin typeface="+mn-lt"/>
                <a:ea typeface="+mn-ea"/>
                <a:cs typeface="+mn-cs"/>
              </a:rPr>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ru-RU" sz="1200" b="0" i="0" u="none" strike="noStrike" kern="1200" dirty="0" err="1" smtClean="0">
                <a:solidFill>
                  <a:schemeClr val="tx1"/>
                </a:solidFill>
                <a:effectLst/>
                <a:latin typeface="+mn-lt"/>
                <a:ea typeface="+mn-ea"/>
                <a:cs typeface="+mn-cs"/>
              </a:rPr>
              <a:t>Ключовою</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подією</a:t>
            </a:r>
            <a:r>
              <a:rPr lang="ru-RU" sz="1200" b="0" i="0" u="none" strike="noStrike" kern="1200" dirty="0" smtClean="0">
                <a:solidFill>
                  <a:schemeClr val="tx1"/>
                </a:solidFill>
                <a:effectLst/>
                <a:latin typeface="+mn-lt"/>
                <a:ea typeface="+mn-ea"/>
                <a:cs typeface="+mn-cs"/>
              </a:rPr>
              <a:t>, яка </a:t>
            </a:r>
            <a:r>
              <a:rPr lang="ru-RU" sz="1200" b="0" i="0" u="none" strike="noStrike" kern="1200" dirty="0" err="1" smtClean="0">
                <a:solidFill>
                  <a:schemeClr val="tx1"/>
                </a:solidFill>
                <a:effectLst/>
                <a:latin typeface="+mn-lt"/>
                <a:ea typeface="+mn-ea"/>
                <a:cs typeface="+mn-cs"/>
              </a:rPr>
              <a:t>змінила</a:t>
            </a:r>
            <a:r>
              <a:rPr lang="ru-RU" sz="1200" b="0" i="0" u="none" strike="noStrike" kern="1200" dirty="0" smtClean="0">
                <a:solidFill>
                  <a:schemeClr val="tx1"/>
                </a:solidFill>
                <a:effectLst/>
                <a:latin typeface="+mn-lt"/>
                <a:ea typeface="+mn-ea"/>
                <a:cs typeface="+mn-cs"/>
              </a:rPr>
              <a:t> вектор і акцент </a:t>
            </a:r>
            <a:r>
              <a:rPr lang="ru-RU" sz="1200" b="0" i="0" u="none" strike="noStrike" kern="1200" dirty="0" err="1" smtClean="0">
                <a:solidFill>
                  <a:schemeClr val="tx1"/>
                </a:solidFill>
                <a:effectLst/>
                <a:latin typeface="+mn-lt"/>
                <a:ea typeface="+mn-ea"/>
                <a:cs typeface="+mn-cs"/>
              </a:rPr>
              <a:t>пророцтв</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Єзекіїля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це</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падіння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Єрусалиму</a:t>
            </a:r>
            <a:r>
              <a:rPr lang="ru-RU" sz="1200" b="0" i="0" u="none" strike="noStrike" kern="1200" dirty="0" smtClean="0">
                <a:solidFill>
                  <a:schemeClr val="tx1"/>
                </a:solidFill>
                <a:effectLst/>
                <a:latin typeface="+mn-lt"/>
                <a:ea typeface="+mn-ea"/>
                <a:cs typeface="+mn-cs"/>
              </a:rPr>
              <a:t> (26:20-27).</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ru-RU" sz="1200" b="0" i="0" u="none" strike="noStrike" kern="1200" dirty="0" smtClean="0">
              <a:solidFill>
                <a:schemeClr val="tx1"/>
              </a:solidFill>
              <a:effectLst/>
              <a:latin typeface="+mn-lt"/>
              <a:ea typeface="+mn-ea"/>
              <a:cs typeface="+mn-cs"/>
            </a:endParaRPr>
          </a:p>
          <a:p>
            <a:pPr rtl="0" fontAlgn="base"/>
            <a:r>
              <a:rPr lang="ru-RU" sz="1200" b="0" i="0" u="none" strike="noStrike" kern="1200" dirty="0" smtClean="0">
                <a:solidFill>
                  <a:schemeClr val="tx1"/>
                </a:solidFill>
                <a:effectLst/>
                <a:latin typeface="+mn-lt"/>
                <a:ea typeface="+mn-ea"/>
                <a:cs typeface="+mn-cs"/>
              </a:rPr>
              <a:t>48 </a:t>
            </a:r>
            <a:r>
              <a:rPr lang="ru-RU" sz="1200" b="0" i="0" u="none" strike="noStrike" kern="1200" dirty="0" err="1" smtClean="0">
                <a:solidFill>
                  <a:schemeClr val="tx1"/>
                </a:solidFill>
                <a:effectLst/>
                <a:latin typeface="+mn-lt"/>
                <a:ea typeface="+mn-ea"/>
                <a:cs typeface="+mn-cs"/>
              </a:rPr>
              <a:t>розділів</a:t>
            </a:r>
            <a:r>
              <a:rPr lang="ru-RU" sz="1200" b="0" i="0" u="none" strike="noStrike" kern="1200" dirty="0" smtClean="0">
                <a:solidFill>
                  <a:schemeClr val="tx1"/>
                </a:solidFill>
                <a:effectLst/>
                <a:latin typeface="+mn-lt"/>
                <a:ea typeface="+mn-ea"/>
                <a:cs typeface="+mn-cs"/>
              </a:rPr>
              <a:t> і </a:t>
            </a:r>
            <a:r>
              <a:rPr lang="ru-RU" sz="1200" b="0" i="0" u="none" strike="noStrike" kern="1200" dirty="0" err="1" smtClean="0">
                <a:solidFill>
                  <a:schemeClr val="tx1"/>
                </a:solidFill>
                <a:effectLst/>
                <a:latin typeface="+mn-lt"/>
                <a:ea typeface="+mn-ea"/>
                <a:cs typeface="+mn-cs"/>
              </a:rPr>
              <a:t>поділяється</a:t>
            </a:r>
            <a:r>
              <a:rPr lang="ru-RU" sz="1200" b="0" i="0" u="none" strike="noStrike" kern="1200" dirty="0" smtClean="0">
                <a:solidFill>
                  <a:schemeClr val="tx1"/>
                </a:solidFill>
                <a:effectLst/>
                <a:latin typeface="+mn-lt"/>
                <a:ea typeface="+mn-ea"/>
                <a:cs typeface="+mn-cs"/>
              </a:rPr>
              <a:t> на 4 </a:t>
            </a:r>
            <a:r>
              <a:rPr lang="ru-RU" sz="1200" b="0" i="0" u="none" strike="noStrike" kern="1200" dirty="0" err="1" smtClean="0">
                <a:solidFill>
                  <a:schemeClr val="tx1"/>
                </a:solidFill>
                <a:effectLst/>
                <a:latin typeface="+mn-lt"/>
                <a:ea typeface="+mn-ea"/>
                <a:cs typeface="+mn-cs"/>
              </a:rPr>
              <a:t>основні</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частини</a:t>
            </a:r>
            <a:r>
              <a:rPr lang="ru-RU" sz="1200" b="0" i="0" u="none" strike="noStrike" kern="1200" dirty="0" smtClean="0">
                <a:solidFill>
                  <a:schemeClr val="tx1"/>
                </a:solidFill>
                <a:effectLst/>
                <a:latin typeface="+mn-lt"/>
                <a:ea typeface="+mn-ea"/>
                <a:cs typeface="+mn-cs"/>
              </a:rPr>
              <a:t>: </a:t>
            </a:r>
          </a:p>
          <a:p>
            <a:pPr marL="171450" indent="-171450" rtl="0" fontAlgn="base">
              <a:buFont typeface="Arial" panose="020B0604020202020204" pitchFamily="34" charset="0"/>
              <a:buChar char="•"/>
            </a:pPr>
            <a:r>
              <a:rPr lang="ru-RU" sz="1200" b="0" i="0" u="none" strike="noStrike" kern="1200" dirty="0" err="1" smtClean="0">
                <a:solidFill>
                  <a:schemeClr val="tx1"/>
                </a:solidFill>
                <a:effectLst/>
                <a:latin typeface="+mn-lt"/>
                <a:ea typeface="+mn-ea"/>
                <a:cs typeface="+mn-cs"/>
              </a:rPr>
              <a:t>покликання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Єзекіїля</a:t>
            </a:r>
            <a:r>
              <a:rPr lang="ru-RU" sz="1200" b="0" i="0" u="none" strike="noStrike" kern="1200" dirty="0" smtClean="0">
                <a:solidFill>
                  <a:schemeClr val="tx1"/>
                </a:solidFill>
                <a:effectLst/>
                <a:latin typeface="+mn-lt"/>
                <a:ea typeface="+mn-ea"/>
                <a:cs typeface="+mn-cs"/>
              </a:rPr>
              <a:t> (1-3), </a:t>
            </a:r>
          </a:p>
          <a:p>
            <a:pPr marL="171450" indent="-171450" rtl="0" fontAlgn="base">
              <a:buFont typeface="Arial" panose="020B0604020202020204" pitchFamily="34" charset="0"/>
              <a:buChar char="•"/>
            </a:pPr>
            <a:r>
              <a:rPr lang="ru-RU" sz="1200" b="0" i="0" u="none" strike="noStrike" kern="1200" dirty="0" err="1" smtClean="0">
                <a:solidFill>
                  <a:schemeClr val="tx1"/>
                </a:solidFill>
                <a:effectLst/>
                <a:latin typeface="+mn-lt"/>
                <a:ea typeface="+mn-ea"/>
                <a:cs typeface="+mn-cs"/>
              </a:rPr>
              <a:t>Засудження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Юдеї</a:t>
            </a:r>
            <a:r>
              <a:rPr lang="ru-RU" sz="1200" b="0" i="0" u="none" strike="noStrike" kern="1200" dirty="0" smtClean="0">
                <a:solidFill>
                  <a:schemeClr val="tx1"/>
                </a:solidFill>
                <a:effectLst/>
                <a:latin typeface="+mn-lt"/>
                <a:ea typeface="+mn-ea"/>
                <a:cs typeface="+mn-cs"/>
              </a:rPr>
              <a:t> (4-24), </a:t>
            </a:r>
          </a:p>
          <a:p>
            <a:pPr marL="171450" indent="-171450" rtl="0" fontAlgn="base">
              <a:buFont typeface="Arial" panose="020B0604020202020204" pitchFamily="34" charset="0"/>
              <a:buChar char="•"/>
            </a:pPr>
            <a:r>
              <a:rPr lang="ru-RU" sz="1200" b="0" i="0" u="none" strike="noStrike" kern="1200" dirty="0" err="1" smtClean="0">
                <a:solidFill>
                  <a:schemeClr val="tx1"/>
                </a:solidFill>
                <a:effectLst/>
                <a:latin typeface="+mn-lt"/>
                <a:ea typeface="+mn-ea"/>
                <a:cs typeface="+mn-cs"/>
              </a:rPr>
              <a:t>Засудження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народів</a:t>
            </a:r>
            <a:r>
              <a:rPr lang="ru-RU" sz="1200" b="0" i="0" u="none" strike="noStrike" kern="1200" dirty="0" smtClean="0">
                <a:solidFill>
                  <a:schemeClr val="tx1"/>
                </a:solidFill>
                <a:effectLst/>
                <a:latin typeface="+mn-lt"/>
                <a:ea typeface="+mn-ea"/>
                <a:cs typeface="+mn-cs"/>
              </a:rPr>
              <a:t> (25-32), </a:t>
            </a:r>
          </a:p>
          <a:p>
            <a:pPr marL="171450" indent="-171450" rtl="0" fontAlgn="base">
              <a:buFont typeface="Arial" panose="020B0604020202020204" pitchFamily="34" charset="0"/>
              <a:buChar char="•"/>
            </a:pPr>
            <a:r>
              <a:rPr lang="ru-RU" sz="1200" b="0" i="0" u="none" strike="noStrike" kern="1200" dirty="0" err="1" smtClean="0">
                <a:solidFill>
                  <a:schemeClr val="tx1"/>
                </a:solidFill>
                <a:effectLst/>
                <a:latin typeface="+mn-lt"/>
                <a:ea typeface="+mn-ea"/>
                <a:cs typeface="+mn-cs"/>
              </a:rPr>
              <a:t>Майбутнє</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відновлення</a:t>
            </a:r>
            <a:r>
              <a:rPr lang="ru-RU" sz="1200" b="0" i="0" u="none" strike="noStrike" kern="1200" dirty="0" smtClean="0">
                <a:solidFill>
                  <a:schemeClr val="tx1"/>
                </a:solidFill>
                <a:effectLst/>
                <a:latin typeface="+mn-lt"/>
                <a:ea typeface="+mn-ea"/>
                <a:cs typeface="+mn-cs"/>
              </a:rPr>
              <a:t> (33-48).</a:t>
            </a:r>
          </a:p>
          <a:p>
            <a:pPr rtl="0" fontAlgn="base"/>
            <a:endParaRPr lang="ru-RU" sz="1200" b="0" i="0" u="none" strike="noStrike" kern="1200" dirty="0" smtClean="0">
              <a:solidFill>
                <a:schemeClr val="tx1"/>
              </a:solidFill>
              <a:effectLst/>
              <a:latin typeface="+mn-lt"/>
              <a:ea typeface="+mn-ea"/>
              <a:cs typeface="+mn-cs"/>
            </a:endParaRPr>
          </a:p>
          <a:p>
            <a:pPr rtl="0" fontAlgn="base"/>
            <a:r>
              <a:rPr lang="ru-RU" sz="1200" b="0" i="0" u="none" strike="noStrike" kern="1200" dirty="0" err="1" smtClean="0">
                <a:solidFill>
                  <a:schemeClr val="tx1"/>
                </a:solidFill>
                <a:effectLst/>
                <a:latin typeface="+mn-lt"/>
                <a:ea typeface="+mn-ea"/>
                <a:cs typeface="+mn-cs"/>
              </a:rPr>
              <a:t>Пророцтва</a:t>
            </a:r>
            <a:r>
              <a:rPr lang="ru-RU" sz="1200" b="0" i="0" u="none" strike="noStrike" kern="1200" dirty="0" smtClean="0">
                <a:solidFill>
                  <a:schemeClr val="tx1"/>
                </a:solidFill>
                <a:effectLst/>
                <a:latin typeface="+mn-lt"/>
                <a:ea typeface="+mn-ea"/>
                <a:cs typeface="+mn-cs"/>
              </a:rPr>
              <a:t> в 1-28 </a:t>
            </a:r>
            <a:r>
              <a:rPr lang="ru-RU" sz="1200" b="0" i="0" u="none" strike="noStrike" kern="1200" dirty="0" err="1" smtClean="0">
                <a:solidFill>
                  <a:schemeClr val="tx1"/>
                </a:solidFill>
                <a:effectLst/>
                <a:latin typeface="+mn-lt"/>
                <a:ea typeface="+mn-ea"/>
                <a:cs typeface="+mn-cs"/>
              </a:rPr>
              <a:t>розміщені</a:t>
            </a:r>
            <a:r>
              <a:rPr lang="ru-RU" sz="1200" b="0" i="0" u="none" strike="noStrike" kern="1200" dirty="0" smtClean="0">
                <a:solidFill>
                  <a:schemeClr val="tx1"/>
                </a:solidFill>
                <a:effectLst/>
                <a:latin typeface="+mn-lt"/>
                <a:ea typeface="+mn-ea"/>
                <a:cs typeface="+mn-cs"/>
              </a:rPr>
              <a:t> в </a:t>
            </a:r>
            <a:r>
              <a:rPr lang="ru-RU" sz="1200" b="0" i="0" u="none" strike="noStrike" kern="1200" dirty="0" err="1" smtClean="0">
                <a:solidFill>
                  <a:schemeClr val="tx1"/>
                </a:solidFill>
                <a:effectLst/>
                <a:latin typeface="+mn-lt"/>
                <a:ea typeface="+mn-ea"/>
                <a:cs typeface="+mn-cs"/>
              </a:rPr>
              <a:t>хронологічному</a:t>
            </a:r>
            <a:r>
              <a:rPr lang="ru-RU" sz="1200" b="0" i="0" u="none" strike="noStrike" kern="1200" dirty="0" smtClean="0">
                <a:solidFill>
                  <a:schemeClr val="tx1"/>
                </a:solidFill>
                <a:effectLst/>
                <a:latin typeface="+mn-lt"/>
                <a:ea typeface="+mn-ea"/>
                <a:cs typeface="+mn-cs"/>
              </a:rPr>
              <a:t> порядку. </a:t>
            </a:r>
          </a:p>
          <a:p>
            <a:pPr marL="171450" indent="-171450" rtl="0" fontAlgn="base">
              <a:buFont typeface="Arial" panose="020B0604020202020204" pitchFamily="34" charset="0"/>
              <a:buChar char="•"/>
            </a:pPr>
            <a:r>
              <a:rPr lang="ru-RU" sz="1200" b="0" i="0" u="none" strike="noStrike" kern="1200" dirty="0" smtClean="0">
                <a:solidFill>
                  <a:schemeClr val="tx1"/>
                </a:solidFill>
                <a:effectLst/>
                <a:latin typeface="+mn-lt"/>
                <a:ea typeface="+mn-ea"/>
                <a:cs typeface="+mn-cs"/>
              </a:rPr>
              <a:t>В 29:1 </a:t>
            </a:r>
            <a:r>
              <a:rPr lang="ru-RU" sz="1200" b="0" i="0" u="none" strike="noStrike" kern="1200" dirty="0" err="1" smtClean="0">
                <a:solidFill>
                  <a:schemeClr val="tx1"/>
                </a:solidFill>
                <a:effectLst/>
                <a:latin typeface="+mn-lt"/>
                <a:ea typeface="+mn-ea"/>
                <a:cs typeface="+mn-cs"/>
              </a:rPr>
              <a:t>він</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повертається</a:t>
            </a:r>
            <a:r>
              <a:rPr lang="ru-RU" sz="1200" b="0" i="0" u="none" strike="noStrike" kern="1200" dirty="0" smtClean="0">
                <a:solidFill>
                  <a:schemeClr val="tx1"/>
                </a:solidFill>
                <a:effectLst/>
                <a:latin typeface="+mn-lt"/>
                <a:ea typeface="+mn-ea"/>
                <a:cs typeface="+mn-cs"/>
              </a:rPr>
              <a:t> на </a:t>
            </a:r>
            <a:r>
              <a:rPr lang="ru-RU" sz="1200" b="0" i="0" u="none" strike="noStrike" kern="1200" dirty="0" err="1" smtClean="0">
                <a:solidFill>
                  <a:schemeClr val="tx1"/>
                </a:solidFill>
                <a:effectLst/>
                <a:latin typeface="+mn-lt"/>
                <a:ea typeface="+mn-ea"/>
                <a:cs typeface="+mn-cs"/>
              </a:rPr>
              <a:t>рік</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раніше</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аніж</a:t>
            </a:r>
            <a:r>
              <a:rPr lang="ru-RU" sz="1200" b="0" i="0" u="none" strike="noStrike" kern="1200" dirty="0" smtClean="0">
                <a:solidFill>
                  <a:schemeClr val="tx1"/>
                </a:solidFill>
                <a:effectLst/>
                <a:latin typeface="+mn-lt"/>
                <a:ea typeface="+mn-ea"/>
                <a:cs typeface="+mn-cs"/>
              </a:rPr>
              <a:t> в 26:1. </a:t>
            </a:r>
          </a:p>
          <a:p>
            <a:pPr marL="171450" indent="-171450" rtl="0" fontAlgn="base">
              <a:buFont typeface="Arial" panose="020B0604020202020204" pitchFamily="34" charset="0"/>
              <a:buChar char="•"/>
            </a:pPr>
            <a:r>
              <a:rPr lang="ru-RU" sz="1200" b="0" i="0" u="none" strike="noStrike" kern="1200" dirty="0" smtClean="0">
                <a:solidFill>
                  <a:schemeClr val="tx1"/>
                </a:solidFill>
                <a:effectLst/>
                <a:latin typeface="+mn-lt"/>
                <a:ea typeface="+mn-ea"/>
                <a:cs typeface="+mn-cs"/>
              </a:rPr>
              <a:t>Але </a:t>
            </a:r>
            <a:r>
              <a:rPr lang="ru-RU" sz="1200" b="0" i="0" u="none" strike="noStrike" kern="1200" dirty="0" err="1" smtClean="0">
                <a:solidFill>
                  <a:schemeClr val="tx1"/>
                </a:solidFill>
                <a:effectLst/>
                <a:latin typeface="+mn-lt"/>
                <a:ea typeface="+mn-ea"/>
                <a:cs typeface="+mn-cs"/>
              </a:rPr>
              <a:t>вже</a:t>
            </a:r>
            <a:r>
              <a:rPr lang="ru-RU" sz="1200" b="0" i="0" u="none" strike="noStrike" kern="1200" dirty="0" smtClean="0">
                <a:solidFill>
                  <a:schemeClr val="tx1"/>
                </a:solidFill>
                <a:effectLst/>
                <a:latin typeface="+mn-lt"/>
                <a:ea typeface="+mn-ea"/>
                <a:cs typeface="+mn-cs"/>
              </a:rPr>
              <a:t> з 30:1 і </a:t>
            </a:r>
            <a:r>
              <a:rPr lang="ru-RU" sz="1200" b="0" i="0" u="none" strike="noStrike" kern="1200" dirty="0" err="1" smtClean="0">
                <a:solidFill>
                  <a:schemeClr val="tx1"/>
                </a:solidFill>
                <a:effectLst/>
                <a:latin typeface="+mn-lt"/>
                <a:ea typeface="+mn-ea"/>
                <a:cs typeface="+mn-cs"/>
              </a:rPr>
              <a:t>далі</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він</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знову</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притримується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хронологічного</a:t>
            </a:r>
            <a:r>
              <a:rPr lang="ru-RU" sz="1200" b="0" i="0" u="none" strike="noStrike" kern="1200" dirty="0" smtClean="0">
                <a:solidFill>
                  <a:schemeClr val="tx1"/>
                </a:solidFill>
                <a:effectLst/>
                <a:latin typeface="+mn-lt"/>
                <a:ea typeface="+mn-ea"/>
                <a:cs typeface="+mn-cs"/>
              </a:rPr>
              <a:t> порядку. </a:t>
            </a:r>
          </a:p>
          <a:p>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8</a:t>
            </a:fld>
            <a:endParaRPr lang="uk-UA"/>
          </a:p>
        </p:txBody>
      </p:sp>
    </p:spTree>
    <p:extLst>
      <p:ext uri="{BB962C8B-B14F-4D97-AF65-F5344CB8AC3E}">
        <p14:creationId xmlns:p14="http://schemas.microsoft.com/office/powerpoint/2010/main" val="21490234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smtClean="0"/>
              <a:t>Початок служіння – захоплюючий</a:t>
            </a:r>
            <a:r>
              <a:rPr lang="uk-UA" baseline="0" dirty="0" smtClean="0"/>
              <a:t> досвід бачення слави Божої</a:t>
            </a:r>
          </a:p>
          <a:p>
            <a:pPr marL="171450" indent="-171450">
              <a:buFont typeface="Arial" panose="020B0604020202020204" pitchFamily="34" charset="0"/>
              <a:buChar char="•"/>
            </a:pPr>
            <a:r>
              <a:rPr lang="uk-UA" baseline="0" dirty="0" smtClean="0"/>
              <a:t>Грім, блискавка, херувими</a:t>
            </a:r>
          </a:p>
          <a:p>
            <a:pPr marL="171450" indent="-171450">
              <a:buFont typeface="Arial" panose="020B0604020202020204" pitchFamily="34" charset="0"/>
              <a:buChar char="•"/>
            </a:pPr>
            <a:r>
              <a:rPr lang="uk-UA" baseline="0" dirty="0" smtClean="0"/>
              <a:t>Бог на престолі</a:t>
            </a:r>
          </a:p>
          <a:p>
            <a:pPr marL="0" indent="0">
              <a:buFont typeface="Arial" panose="020B0604020202020204" pitchFamily="34" charset="0"/>
              <a:buNone/>
            </a:pPr>
            <a:endParaRPr lang="ru-RU" sz="1200" b="0" i="0" u="none" strike="noStrike" kern="1200" dirty="0" smtClean="0">
              <a:solidFill>
                <a:schemeClr val="tx1"/>
              </a:solidFill>
              <a:effectLst/>
              <a:latin typeface="+mn-lt"/>
              <a:ea typeface="+mn-ea"/>
              <a:cs typeface="+mn-cs"/>
            </a:endParaRPr>
          </a:p>
          <a:p>
            <a:pPr marL="0" indent="0">
              <a:buFont typeface="Arial" panose="020B0604020202020204" pitchFamily="34" charset="0"/>
              <a:buNone/>
            </a:pPr>
            <a:r>
              <a:rPr lang="ru-RU" sz="1200" b="0" i="0" u="none" strike="noStrike" kern="1200" dirty="0" err="1" smtClean="0">
                <a:solidFill>
                  <a:schemeClr val="tx1"/>
                </a:solidFill>
                <a:effectLst/>
                <a:latin typeface="+mn-lt"/>
                <a:ea typeface="+mn-ea"/>
                <a:cs typeface="+mn-cs"/>
              </a:rPr>
              <a:t>служіння</a:t>
            </a:r>
            <a:r>
              <a:rPr lang="ru-RU" sz="1200" b="0" i="0" u="none" strike="noStrike" kern="1200" dirty="0" smtClean="0">
                <a:solidFill>
                  <a:schemeClr val="tx1"/>
                </a:solidFill>
                <a:effectLst/>
                <a:latin typeface="+mn-lt"/>
                <a:ea typeface="+mn-ea"/>
                <a:cs typeface="+mn-cs"/>
              </a:rPr>
              <a:t> пророка, </a:t>
            </a:r>
            <a:r>
              <a:rPr lang="ru-RU" sz="1200" b="0" i="0" u="none" strike="noStrike" kern="1200" dirty="0" err="1" smtClean="0">
                <a:solidFill>
                  <a:schemeClr val="tx1"/>
                </a:solidFill>
                <a:effectLst/>
                <a:latin typeface="+mn-lt"/>
                <a:ea typeface="+mn-ea"/>
                <a:cs typeface="+mn-cs"/>
              </a:rPr>
              <a:t>характеризується</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особливим</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Божим</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впливом</a:t>
            </a:r>
            <a:r>
              <a:rPr lang="ru-RU" sz="1200" b="0" i="0" u="none" strike="noStrike" kern="1200" dirty="0" smtClean="0">
                <a:solidFill>
                  <a:schemeClr val="tx1"/>
                </a:solidFill>
                <a:effectLst/>
                <a:latin typeface="+mn-lt"/>
                <a:ea typeface="+mn-ea"/>
                <a:cs typeface="+mn-cs"/>
              </a:rPr>
              <a:t> </a:t>
            </a:r>
            <a:r>
              <a:rPr lang="ru-RU" sz="1200" b="0" i="0" u="none" strike="noStrike" kern="1200" dirty="0" err="1" smtClean="0">
                <a:solidFill>
                  <a:schemeClr val="tx1"/>
                </a:solidFill>
                <a:effectLst/>
                <a:latin typeface="+mn-lt"/>
                <a:ea typeface="+mn-ea"/>
                <a:cs typeface="+mn-cs"/>
              </a:rPr>
              <a:t>ззовні</a:t>
            </a:r>
            <a:r>
              <a:rPr lang="ru-RU" sz="1200" b="0" i="0" u="none" strike="noStrike" kern="1200" dirty="0" smtClean="0">
                <a:solidFill>
                  <a:schemeClr val="tx1"/>
                </a:solidFill>
                <a:effectLst/>
                <a:latin typeface="+mn-lt"/>
                <a:ea typeface="+mn-ea"/>
                <a:cs typeface="+mn-cs"/>
              </a:rPr>
              <a:t>: </a:t>
            </a:r>
          </a:p>
          <a:p>
            <a:pPr marL="171450" indent="-171450">
              <a:buFont typeface="Arial" panose="020B0604020202020204" pitchFamily="34" charset="0"/>
              <a:buChar char="•"/>
            </a:pPr>
            <a:r>
              <a:rPr lang="ru-RU" sz="1200" b="0" i="0" u="none" strike="noStrike" kern="1200" dirty="0" err="1" smtClean="0">
                <a:solidFill>
                  <a:schemeClr val="tx1"/>
                </a:solidFill>
                <a:effectLst/>
                <a:latin typeface="+mn-lt"/>
                <a:ea typeface="+mn-ea"/>
                <a:cs typeface="+mn-cs"/>
              </a:rPr>
              <a:t>видіння</a:t>
            </a:r>
            <a:r>
              <a:rPr lang="ru-RU" sz="1200" b="0" i="0" u="none" strike="noStrike" kern="1200" dirty="0" smtClean="0">
                <a:solidFill>
                  <a:schemeClr val="tx1"/>
                </a:solidFill>
                <a:effectLst/>
                <a:latin typeface="+mn-lt"/>
                <a:ea typeface="+mn-ea"/>
                <a:cs typeface="+mn-cs"/>
              </a:rPr>
              <a:t> (1:1), </a:t>
            </a:r>
          </a:p>
          <a:p>
            <a:pPr marL="171450" indent="-171450">
              <a:buFont typeface="Arial" panose="020B0604020202020204" pitchFamily="34" charset="0"/>
              <a:buChar char="•"/>
            </a:pPr>
            <a:r>
              <a:rPr lang="ru-RU" sz="1200" b="0" i="0" u="none" strike="noStrike" kern="1200" dirty="0" err="1" smtClean="0">
                <a:solidFill>
                  <a:schemeClr val="tx1"/>
                </a:solidFill>
                <a:effectLst/>
                <a:latin typeface="+mn-lt"/>
                <a:ea typeface="+mn-ea"/>
                <a:cs typeface="+mn-cs"/>
              </a:rPr>
              <a:t>дією</a:t>
            </a:r>
            <a:r>
              <a:rPr lang="ru-RU" sz="1200" b="0" i="0" u="none" strike="noStrike" kern="1200" dirty="0" smtClean="0">
                <a:solidFill>
                  <a:schemeClr val="tx1"/>
                </a:solidFill>
                <a:effectLst/>
                <a:latin typeface="+mn-lt"/>
                <a:ea typeface="+mn-ea"/>
                <a:cs typeface="+mn-cs"/>
              </a:rPr>
              <a:t> Духа (2:2; 3:14,24);</a:t>
            </a:r>
            <a:endParaRPr lang="uk-UA" dirty="0"/>
          </a:p>
        </p:txBody>
      </p:sp>
      <p:sp>
        <p:nvSpPr>
          <p:cNvPr id="4" name="Номер слайда 3"/>
          <p:cNvSpPr>
            <a:spLocks noGrp="1"/>
          </p:cNvSpPr>
          <p:nvPr>
            <p:ph type="sldNum" sz="quarter" idx="10"/>
          </p:nvPr>
        </p:nvSpPr>
        <p:spPr/>
        <p:txBody>
          <a:bodyPr/>
          <a:lstStyle/>
          <a:p>
            <a:fld id="{E18BB0A8-7799-4737-BF05-8FDE5DBEA414}" type="slidenum">
              <a:rPr lang="uk-UA" smtClean="0"/>
              <a:t>9</a:t>
            </a:fld>
            <a:endParaRPr lang="uk-UA"/>
          </a:p>
        </p:txBody>
      </p:sp>
    </p:spTree>
    <p:extLst>
      <p:ext uri="{BB962C8B-B14F-4D97-AF65-F5344CB8AC3E}">
        <p14:creationId xmlns:p14="http://schemas.microsoft.com/office/powerpoint/2010/main" val="2450363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2C21B874-0667-440B-A6EA-FB07E980FD0E}" type="datetimeFigureOut">
              <a:rPr lang="uk-UA" smtClean="0"/>
              <a:t>25.09.2020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1887086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2C21B874-0667-440B-A6EA-FB07E980FD0E}" type="datetimeFigureOut">
              <a:rPr lang="uk-UA" smtClean="0"/>
              <a:t>25.09.2020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2693228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07757" y="365125"/>
            <a:ext cx="1478756"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71488" y="365125"/>
            <a:ext cx="4321969"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2C21B874-0667-440B-A6EA-FB07E980FD0E}" type="datetimeFigureOut">
              <a:rPr lang="uk-UA" smtClean="0"/>
              <a:t>25.09.2020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124277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2C21B874-0667-440B-A6EA-FB07E980FD0E}" type="datetimeFigureOut">
              <a:rPr lang="uk-UA" smtClean="0"/>
              <a:t>25.09.2020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217223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C21B874-0667-440B-A6EA-FB07E980FD0E}" type="datetimeFigureOut">
              <a:rPr lang="uk-UA" smtClean="0"/>
              <a:t>25.09.2020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1301796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71487" y="1825625"/>
            <a:ext cx="2900363"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3486150" y="1825625"/>
            <a:ext cx="2900363"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2C21B874-0667-440B-A6EA-FB07E980FD0E}" type="datetimeFigureOut">
              <a:rPr lang="uk-UA" smtClean="0"/>
              <a:t>25.09.2020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3737618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2C21B874-0667-440B-A6EA-FB07E980FD0E}" type="datetimeFigureOut">
              <a:rPr lang="uk-UA" smtClean="0"/>
              <a:t>25.09.2020</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620493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2C21B874-0667-440B-A6EA-FB07E980FD0E}" type="datetimeFigureOut">
              <a:rPr lang="uk-UA" smtClean="0"/>
              <a:t>25.09.2020</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820882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C21B874-0667-440B-A6EA-FB07E980FD0E}" type="datetimeFigureOut">
              <a:rPr lang="uk-UA" smtClean="0"/>
              <a:t>25.09.2020</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3783426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C21B874-0667-440B-A6EA-FB07E980FD0E}" type="datetimeFigureOut">
              <a:rPr lang="uk-UA" smtClean="0"/>
              <a:t>25.09.2020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1528222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C21B874-0667-440B-A6EA-FB07E980FD0E}" type="datetimeFigureOut">
              <a:rPr lang="uk-UA" smtClean="0"/>
              <a:t>25.09.2020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A30F4C0-7DDF-41F1-8092-7E8F913BF812}" type="slidenum">
              <a:rPr lang="uk-UA" smtClean="0"/>
              <a:t>‹#›</a:t>
            </a:fld>
            <a:endParaRPr lang="uk-UA"/>
          </a:p>
        </p:txBody>
      </p:sp>
    </p:spTree>
    <p:extLst>
      <p:ext uri="{BB962C8B-B14F-4D97-AF65-F5344CB8AC3E}">
        <p14:creationId xmlns:p14="http://schemas.microsoft.com/office/powerpoint/2010/main" val="402233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21B874-0667-440B-A6EA-FB07E980FD0E}" type="datetimeFigureOut">
              <a:rPr lang="uk-UA" smtClean="0"/>
              <a:t>25.09.2020</a:t>
            </a:fld>
            <a:endParaRPr lang="uk-UA"/>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30F4C0-7DDF-41F1-8092-7E8F913BF812}" type="slidenum">
              <a:rPr lang="uk-UA" smtClean="0"/>
              <a:t>‹#›</a:t>
            </a:fld>
            <a:endParaRPr lang="uk-UA"/>
          </a:p>
        </p:txBody>
      </p:sp>
    </p:spTree>
    <p:extLst>
      <p:ext uri="{BB962C8B-B14F-4D97-AF65-F5344CB8AC3E}">
        <p14:creationId xmlns:p14="http://schemas.microsoft.com/office/powerpoint/2010/main" val="3275603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microsoft.com/office/2007/relationships/hdphoto" Target="../media/hdphoto3.wdp"/><Relationship Id="rId3" Type="http://schemas.microsoft.com/office/2007/relationships/hdphoto" Target="../media/hdphoto1.wdp"/><Relationship Id="rId7"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6.jpeg"/><Relationship Id="rId5" Type="http://schemas.microsoft.com/office/2007/relationships/hdphoto" Target="../media/hdphoto2.wdp"/><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bg1"/>
                </a:solidFill>
              </a:rPr>
              <a:t>ЄЗЕКІЇЛЬ</a:t>
            </a:r>
            <a:endParaRPr lang="uk-UA" dirty="0">
              <a:solidFill>
                <a:schemeClr val="bg1"/>
              </a:solidFill>
            </a:endParaRPr>
          </a:p>
        </p:txBody>
      </p:sp>
      <p:sp>
        <p:nvSpPr>
          <p:cNvPr id="3" name="Подзаголовок 2"/>
          <p:cNvSpPr>
            <a:spLocks noGrp="1"/>
          </p:cNvSpPr>
          <p:nvPr>
            <p:ph type="body" idx="1"/>
          </p:nvPr>
        </p:nvSpPr>
        <p:spPr/>
        <p:style>
          <a:lnRef idx="2">
            <a:schemeClr val="dk1">
              <a:shade val="50000"/>
            </a:schemeClr>
          </a:lnRef>
          <a:fillRef idx="1">
            <a:schemeClr val="dk1"/>
          </a:fillRef>
          <a:effectRef idx="0">
            <a:schemeClr val="dk1"/>
          </a:effectRef>
          <a:fontRef idx="minor">
            <a:schemeClr val="lt1"/>
          </a:fontRef>
        </p:style>
        <p:txBody>
          <a:bodyPr/>
          <a:lstStyle/>
          <a:p>
            <a:r>
              <a:rPr lang="uk-UA" dirty="0" smtClean="0">
                <a:solidFill>
                  <a:schemeClr val="bg1"/>
                </a:solidFill>
              </a:rPr>
              <a:t>Лекція 16</a:t>
            </a:r>
            <a:endParaRPr lang="uk-UA" dirty="0">
              <a:solidFill>
                <a:schemeClr val="bg1"/>
              </a:solidFill>
            </a:endParaRPr>
          </a:p>
        </p:txBody>
      </p:sp>
    </p:spTree>
    <p:extLst>
      <p:ext uri="{BB962C8B-B14F-4D97-AF65-F5344CB8AC3E}">
        <p14:creationId xmlns:p14="http://schemas.microsoft.com/office/powerpoint/2010/main" val="13569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chemeClr val="bg1"/>
                </a:solidFill>
              </a:rPr>
              <a:t>ІІ. </a:t>
            </a:r>
            <a:r>
              <a:rPr lang="ru-RU" b="1" dirty="0" err="1">
                <a:solidFill>
                  <a:schemeClr val="bg1"/>
                </a:solidFill>
              </a:rPr>
              <a:t>Засудження</a:t>
            </a:r>
            <a:r>
              <a:rPr lang="ru-RU" b="1" dirty="0">
                <a:solidFill>
                  <a:schemeClr val="bg1"/>
                </a:solidFill>
              </a:rPr>
              <a:t> </a:t>
            </a:r>
            <a:r>
              <a:rPr lang="ru-RU" b="1" dirty="0" err="1">
                <a:solidFill>
                  <a:schemeClr val="bg1"/>
                </a:solidFill>
              </a:rPr>
              <a:t>Юдеї</a:t>
            </a:r>
            <a:r>
              <a:rPr lang="ru-RU" b="1" dirty="0">
                <a:solidFill>
                  <a:schemeClr val="bg1"/>
                </a:solidFill>
              </a:rPr>
              <a:t> (4-24) </a:t>
            </a:r>
            <a:endParaRPr lang="uk-UA" dirty="0">
              <a:solidFill>
                <a:schemeClr val="bg1"/>
              </a:solidFill>
            </a:endParaRPr>
          </a:p>
        </p:txBody>
      </p:sp>
      <p:sp>
        <p:nvSpPr>
          <p:cNvPr id="3" name="Объект 2"/>
          <p:cNvSpPr>
            <a:spLocks noGrp="1"/>
          </p:cNvSpPr>
          <p:nvPr>
            <p:ph idx="1"/>
          </p:nvPr>
        </p:nvSpPr>
        <p:spPr/>
        <p:txBody>
          <a:bodyPr>
            <a:normAutofit lnSpcReduction="10000"/>
          </a:bodyPr>
          <a:lstStyle/>
          <a:p>
            <a:r>
              <a:rPr lang="ru-RU" i="1" dirty="0">
                <a:solidFill>
                  <a:srgbClr val="FFFF00"/>
                </a:solidFill>
              </a:rPr>
              <a:t>7:3 На тебе </a:t>
            </a:r>
            <a:r>
              <a:rPr lang="ru-RU" i="1" dirty="0" err="1">
                <a:solidFill>
                  <a:srgbClr val="FFFF00"/>
                </a:solidFill>
              </a:rPr>
              <a:t>тепер</a:t>
            </a:r>
            <a:r>
              <a:rPr lang="ru-RU" i="1" dirty="0">
                <a:solidFill>
                  <a:srgbClr val="FFFF00"/>
                </a:solidFill>
              </a:rPr>
              <a:t> </a:t>
            </a:r>
            <a:r>
              <a:rPr lang="ru-RU" i="1" dirty="0" err="1">
                <a:solidFill>
                  <a:srgbClr val="FFFF00"/>
                </a:solidFill>
              </a:rPr>
              <a:t>цей</a:t>
            </a:r>
            <a:r>
              <a:rPr lang="ru-RU" i="1" dirty="0">
                <a:solidFill>
                  <a:srgbClr val="FFFF00"/>
                </a:solidFill>
              </a:rPr>
              <a:t> </a:t>
            </a:r>
            <a:r>
              <a:rPr lang="ru-RU" i="1" dirty="0" err="1">
                <a:solidFill>
                  <a:srgbClr val="FFFF00"/>
                </a:solidFill>
              </a:rPr>
              <a:t>кінець</a:t>
            </a:r>
            <a:r>
              <a:rPr lang="ru-RU" i="1" dirty="0">
                <a:solidFill>
                  <a:srgbClr val="FFFF00"/>
                </a:solidFill>
              </a:rPr>
              <a:t>, і </a:t>
            </a:r>
            <a:r>
              <a:rPr lang="ru-RU" i="1" u="sng" dirty="0">
                <a:solidFill>
                  <a:srgbClr val="FFFF00"/>
                </a:solidFill>
              </a:rPr>
              <a:t>пошлю Я на тебе </a:t>
            </a:r>
            <a:r>
              <a:rPr lang="ru-RU" i="1" u="sng" dirty="0" err="1">
                <a:solidFill>
                  <a:srgbClr val="FFFF00"/>
                </a:solidFill>
              </a:rPr>
              <a:t>Свій</a:t>
            </a:r>
            <a:r>
              <a:rPr lang="ru-RU" i="1" u="sng" dirty="0">
                <a:solidFill>
                  <a:srgbClr val="FFFF00"/>
                </a:solidFill>
              </a:rPr>
              <a:t> </a:t>
            </a:r>
            <a:r>
              <a:rPr lang="ru-RU" i="1" u="sng" dirty="0" err="1">
                <a:solidFill>
                  <a:srgbClr val="FFFF00"/>
                </a:solidFill>
              </a:rPr>
              <a:t>гнів</a:t>
            </a:r>
            <a:r>
              <a:rPr lang="ru-RU" i="1" dirty="0">
                <a:solidFill>
                  <a:srgbClr val="FFFF00"/>
                </a:solidFill>
              </a:rPr>
              <a:t>, і тебе </a:t>
            </a:r>
            <a:r>
              <a:rPr lang="ru-RU" i="1" dirty="0" err="1">
                <a:solidFill>
                  <a:srgbClr val="FFFF00"/>
                </a:solidFill>
              </a:rPr>
              <a:t>розсуджу</a:t>
            </a:r>
            <a:r>
              <a:rPr lang="ru-RU" i="1" dirty="0">
                <a:solidFill>
                  <a:srgbClr val="FFFF00"/>
                </a:solidFill>
              </a:rPr>
              <a:t> за </a:t>
            </a:r>
            <a:r>
              <a:rPr lang="ru-RU" i="1" dirty="0" err="1">
                <a:solidFill>
                  <a:srgbClr val="FFFF00"/>
                </a:solidFill>
              </a:rPr>
              <a:t>твоїми</a:t>
            </a:r>
            <a:r>
              <a:rPr lang="ru-RU" i="1" dirty="0">
                <a:solidFill>
                  <a:srgbClr val="FFFF00"/>
                </a:solidFill>
              </a:rPr>
              <a:t> дорогами, і на тебе складу </a:t>
            </a:r>
            <a:r>
              <a:rPr lang="ru-RU" i="1" dirty="0" err="1">
                <a:solidFill>
                  <a:srgbClr val="FFFF00"/>
                </a:solidFill>
              </a:rPr>
              <a:t>всі</a:t>
            </a:r>
            <a:r>
              <a:rPr lang="ru-RU" i="1" dirty="0">
                <a:solidFill>
                  <a:srgbClr val="FFFF00"/>
                </a:solidFill>
              </a:rPr>
              <a:t> </a:t>
            </a:r>
            <a:r>
              <a:rPr lang="ru-RU" i="1" dirty="0" err="1">
                <a:solidFill>
                  <a:srgbClr val="FFFF00"/>
                </a:solidFill>
              </a:rPr>
              <a:t>гидоти</a:t>
            </a:r>
            <a:r>
              <a:rPr lang="ru-RU" i="1" dirty="0">
                <a:solidFill>
                  <a:srgbClr val="FFFF00"/>
                </a:solidFill>
              </a:rPr>
              <a:t> </a:t>
            </a:r>
            <a:r>
              <a:rPr lang="ru-RU" i="1" dirty="0" err="1">
                <a:solidFill>
                  <a:srgbClr val="FFFF00"/>
                </a:solidFill>
              </a:rPr>
              <a:t>твої</a:t>
            </a:r>
            <a:r>
              <a:rPr lang="ru-RU" i="1" dirty="0">
                <a:solidFill>
                  <a:srgbClr val="FFFF00"/>
                </a:solidFill>
              </a:rPr>
              <a:t>. 4 І око </a:t>
            </a:r>
            <a:r>
              <a:rPr lang="ru-RU" i="1" dirty="0" err="1">
                <a:solidFill>
                  <a:srgbClr val="FFFF00"/>
                </a:solidFill>
              </a:rPr>
              <a:t>Моє</a:t>
            </a:r>
            <a:r>
              <a:rPr lang="ru-RU" i="1" dirty="0">
                <a:solidFill>
                  <a:srgbClr val="FFFF00"/>
                </a:solidFill>
              </a:rPr>
              <a:t> над тобою не </a:t>
            </a:r>
            <a:r>
              <a:rPr lang="ru-RU" i="1" dirty="0" err="1">
                <a:solidFill>
                  <a:srgbClr val="FFFF00"/>
                </a:solidFill>
              </a:rPr>
              <a:t>змилується</a:t>
            </a:r>
            <a:r>
              <a:rPr lang="ru-RU" i="1" dirty="0">
                <a:solidFill>
                  <a:srgbClr val="FFFF00"/>
                </a:solidFill>
              </a:rPr>
              <a:t>, і </a:t>
            </a:r>
            <a:r>
              <a:rPr lang="ru-RU" i="1" u="sng" dirty="0" err="1">
                <a:solidFill>
                  <a:srgbClr val="FFFF00"/>
                </a:solidFill>
              </a:rPr>
              <a:t>милосердя</a:t>
            </a:r>
            <a:r>
              <a:rPr lang="ru-RU" i="1" u="sng" dirty="0">
                <a:solidFill>
                  <a:srgbClr val="FFFF00"/>
                </a:solidFill>
              </a:rPr>
              <a:t> не буду </a:t>
            </a:r>
            <a:r>
              <a:rPr lang="ru-RU" i="1" u="sng" dirty="0" smtClean="0">
                <a:solidFill>
                  <a:srgbClr val="FFFF00"/>
                </a:solidFill>
              </a:rPr>
              <a:t>Я </a:t>
            </a:r>
            <a:r>
              <a:rPr lang="ru-RU" i="1" u="sng" dirty="0" err="1" smtClean="0">
                <a:solidFill>
                  <a:srgbClr val="FFFF00"/>
                </a:solidFill>
              </a:rPr>
              <a:t>мати</a:t>
            </a:r>
            <a:r>
              <a:rPr lang="ru-RU" i="1" dirty="0" smtClean="0">
                <a:solidFill>
                  <a:srgbClr val="FFFF00"/>
                </a:solidFill>
              </a:rPr>
              <a:t>… </a:t>
            </a:r>
          </a:p>
          <a:p>
            <a:endParaRPr lang="ru-RU" i="1" dirty="0">
              <a:solidFill>
                <a:srgbClr val="FFFF00"/>
              </a:solidFill>
            </a:endParaRPr>
          </a:p>
          <a:p>
            <a:r>
              <a:rPr lang="ru-RU" i="1" dirty="0">
                <a:solidFill>
                  <a:srgbClr val="FFFF00"/>
                </a:solidFill>
              </a:rPr>
              <a:t>24:21 Скажи </a:t>
            </a:r>
            <a:r>
              <a:rPr lang="ru-RU" i="1" dirty="0" err="1">
                <a:solidFill>
                  <a:srgbClr val="FFFF00"/>
                </a:solidFill>
              </a:rPr>
              <a:t>Ізраїлевому</a:t>
            </a:r>
            <a:r>
              <a:rPr lang="ru-RU" i="1" dirty="0">
                <a:solidFill>
                  <a:srgbClr val="FFFF00"/>
                </a:solidFill>
              </a:rPr>
              <a:t> дому: Так говорить Господь Бог: Ось Я </a:t>
            </a:r>
            <a:r>
              <a:rPr lang="ru-RU" i="1" dirty="0" err="1">
                <a:solidFill>
                  <a:srgbClr val="FFFF00"/>
                </a:solidFill>
              </a:rPr>
              <a:t>збезчещу</a:t>
            </a:r>
            <a:r>
              <a:rPr lang="ru-RU" i="1" dirty="0">
                <a:solidFill>
                  <a:srgbClr val="FFFF00"/>
                </a:solidFill>
              </a:rPr>
              <a:t> </a:t>
            </a:r>
            <a:r>
              <a:rPr lang="ru-RU" i="1" dirty="0" err="1">
                <a:solidFill>
                  <a:srgbClr val="FFFF00"/>
                </a:solidFill>
              </a:rPr>
              <a:t>святиню</a:t>
            </a:r>
            <a:r>
              <a:rPr lang="ru-RU" i="1" dirty="0">
                <a:solidFill>
                  <a:srgbClr val="FFFF00"/>
                </a:solidFill>
              </a:rPr>
              <a:t> Мою, опору </a:t>
            </a:r>
            <a:r>
              <a:rPr lang="ru-RU" i="1" dirty="0" err="1">
                <a:solidFill>
                  <a:srgbClr val="FFFF00"/>
                </a:solidFill>
              </a:rPr>
              <a:t>вашої</a:t>
            </a:r>
            <a:r>
              <a:rPr lang="ru-RU" i="1" dirty="0">
                <a:solidFill>
                  <a:srgbClr val="FFFF00"/>
                </a:solidFill>
              </a:rPr>
              <a:t> </a:t>
            </a:r>
            <a:r>
              <a:rPr lang="ru-RU" i="1" dirty="0" err="1">
                <a:solidFill>
                  <a:srgbClr val="FFFF00"/>
                </a:solidFill>
              </a:rPr>
              <a:t>сили</a:t>
            </a:r>
            <a:r>
              <a:rPr lang="ru-RU" i="1" dirty="0">
                <a:solidFill>
                  <a:srgbClr val="FFFF00"/>
                </a:solidFill>
              </a:rPr>
              <a:t>, </a:t>
            </a:r>
            <a:r>
              <a:rPr lang="ru-RU" i="1" u="sng" dirty="0" err="1">
                <a:solidFill>
                  <a:srgbClr val="FFFF00"/>
                </a:solidFill>
              </a:rPr>
              <a:t>утіху</a:t>
            </a:r>
            <a:r>
              <a:rPr lang="ru-RU" i="1" u="sng" dirty="0">
                <a:solidFill>
                  <a:srgbClr val="FFFF00"/>
                </a:solidFill>
              </a:rPr>
              <a:t> ваших очей та любе </a:t>
            </a:r>
            <a:r>
              <a:rPr lang="ru-RU" i="1" u="sng" dirty="0" err="1">
                <a:solidFill>
                  <a:srgbClr val="FFFF00"/>
                </a:solidFill>
              </a:rPr>
              <a:t>вашій</a:t>
            </a:r>
            <a:r>
              <a:rPr lang="ru-RU" i="1" u="sng" dirty="0">
                <a:solidFill>
                  <a:srgbClr val="FFFF00"/>
                </a:solidFill>
              </a:rPr>
              <a:t> </a:t>
            </a:r>
            <a:r>
              <a:rPr lang="ru-RU" i="1" u="sng" dirty="0" err="1">
                <a:solidFill>
                  <a:srgbClr val="FFFF00"/>
                </a:solidFill>
              </a:rPr>
              <a:t>душі</a:t>
            </a:r>
            <a:r>
              <a:rPr lang="ru-RU" i="1" dirty="0">
                <a:solidFill>
                  <a:srgbClr val="FFFF00"/>
                </a:solidFill>
              </a:rPr>
              <a:t>. А </a:t>
            </a:r>
            <a:r>
              <a:rPr lang="ru-RU" i="1" dirty="0" err="1">
                <a:solidFill>
                  <a:srgbClr val="FFFF00"/>
                </a:solidFill>
              </a:rPr>
              <a:t>ваші</a:t>
            </a:r>
            <a:r>
              <a:rPr lang="ru-RU" i="1" dirty="0">
                <a:solidFill>
                  <a:srgbClr val="FFFF00"/>
                </a:solidFill>
              </a:rPr>
              <a:t> сини та </a:t>
            </a:r>
            <a:r>
              <a:rPr lang="ru-RU" i="1" dirty="0" err="1">
                <a:solidFill>
                  <a:srgbClr val="FFFF00"/>
                </a:solidFill>
              </a:rPr>
              <a:t>ваші</a:t>
            </a:r>
            <a:r>
              <a:rPr lang="ru-RU" i="1" dirty="0">
                <a:solidFill>
                  <a:srgbClr val="FFFF00"/>
                </a:solidFill>
              </a:rPr>
              <a:t> дочки, </a:t>
            </a:r>
            <a:r>
              <a:rPr lang="ru-RU" i="1" dirty="0" err="1">
                <a:solidFill>
                  <a:srgbClr val="FFFF00"/>
                </a:solidFill>
              </a:rPr>
              <a:t>що</a:t>
            </a:r>
            <a:r>
              <a:rPr lang="ru-RU" i="1" dirty="0">
                <a:solidFill>
                  <a:srgbClr val="FFFF00"/>
                </a:solidFill>
              </a:rPr>
              <a:t> </a:t>
            </a:r>
            <a:r>
              <a:rPr lang="ru-RU" i="1" dirty="0" err="1">
                <a:solidFill>
                  <a:srgbClr val="FFFF00"/>
                </a:solidFill>
              </a:rPr>
              <a:t>ви</a:t>
            </a:r>
            <a:r>
              <a:rPr lang="ru-RU" i="1" dirty="0">
                <a:solidFill>
                  <a:srgbClr val="FFFF00"/>
                </a:solidFill>
              </a:rPr>
              <a:t> покинули </a:t>
            </a:r>
            <a:r>
              <a:rPr lang="ru-RU" i="1" dirty="0" err="1">
                <a:solidFill>
                  <a:srgbClr val="FFFF00"/>
                </a:solidFill>
              </a:rPr>
              <a:t>їх</a:t>
            </a:r>
            <a:r>
              <a:rPr lang="ru-RU" i="1" dirty="0">
                <a:solidFill>
                  <a:srgbClr val="FFFF00"/>
                </a:solidFill>
              </a:rPr>
              <a:t>, </a:t>
            </a:r>
            <a:r>
              <a:rPr lang="ru-RU" i="1" dirty="0" err="1">
                <a:solidFill>
                  <a:srgbClr val="FFFF00"/>
                </a:solidFill>
              </a:rPr>
              <a:t>попадають</a:t>
            </a:r>
            <a:r>
              <a:rPr lang="ru-RU" i="1" dirty="0">
                <a:solidFill>
                  <a:srgbClr val="FFFF00"/>
                </a:solidFill>
              </a:rPr>
              <a:t> </a:t>
            </a:r>
            <a:r>
              <a:rPr lang="ru-RU" i="1" dirty="0" err="1">
                <a:solidFill>
                  <a:srgbClr val="FFFF00"/>
                </a:solidFill>
              </a:rPr>
              <a:t>від</a:t>
            </a:r>
            <a:r>
              <a:rPr lang="ru-RU" i="1" dirty="0">
                <a:solidFill>
                  <a:srgbClr val="FFFF00"/>
                </a:solidFill>
              </a:rPr>
              <a:t> меча...</a:t>
            </a:r>
            <a:endParaRPr lang="uk-UA" dirty="0">
              <a:solidFill>
                <a:srgbClr val="FFFF00"/>
              </a:solidFill>
            </a:endParaRPr>
          </a:p>
        </p:txBody>
      </p:sp>
    </p:spTree>
    <p:extLst>
      <p:ext uri="{BB962C8B-B14F-4D97-AF65-F5344CB8AC3E}">
        <p14:creationId xmlns:p14="http://schemas.microsoft.com/office/powerpoint/2010/main" val="2894480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chemeClr val="bg1"/>
                </a:solidFill>
              </a:rPr>
              <a:t>ІІІ. </a:t>
            </a:r>
            <a:r>
              <a:rPr lang="ru-RU" b="1" dirty="0" err="1">
                <a:solidFill>
                  <a:schemeClr val="bg1"/>
                </a:solidFill>
              </a:rPr>
              <a:t>Засудження</a:t>
            </a:r>
            <a:r>
              <a:rPr lang="ru-RU" b="1" dirty="0">
                <a:solidFill>
                  <a:schemeClr val="bg1"/>
                </a:solidFill>
              </a:rPr>
              <a:t> </a:t>
            </a:r>
            <a:r>
              <a:rPr lang="ru-RU" b="1" dirty="0" err="1" smtClean="0">
                <a:solidFill>
                  <a:schemeClr val="bg1"/>
                </a:solidFill>
              </a:rPr>
              <a:t>народів</a:t>
            </a:r>
            <a:r>
              <a:rPr lang="ru-RU" b="1" dirty="0" smtClean="0">
                <a:solidFill>
                  <a:schemeClr val="bg1"/>
                </a:solidFill>
              </a:rPr>
              <a:t> </a:t>
            </a:r>
            <a:r>
              <a:rPr lang="ru-RU" b="1" dirty="0">
                <a:solidFill>
                  <a:schemeClr val="bg1"/>
                </a:solidFill>
              </a:rPr>
              <a:t>(25-32) </a:t>
            </a:r>
            <a:endParaRPr lang="uk-UA" dirty="0">
              <a:solidFill>
                <a:schemeClr val="bg1"/>
              </a:solidFill>
            </a:endParaRPr>
          </a:p>
        </p:txBody>
      </p:sp>
      <p:sp>
        <p:nvSpPr>
          <p:cNvPr id="3" name="Объект 2"/>
          <p:cNvSpPr>
            <a:spLocks noGrp="1"/>
          </p:cNvSpPr>
          <p:nvPr>
            <p:ph idx="1"/>
          </p:nvPr>
        </p:nvSpPr>
        <p:spPr/>
        <p:txBody>
          <a:bodyPr>
            <a:normAutofit/>
          </a:bodyPr>
          <a:lstStyle/>
          <a:p>
            <a:r>
              <a:rPr lang="ru-RU" i="1" dirty="0">
                <a:solidFill>
                  <a:srgbClr val="FFFF00"/>
                </a:solidFill>
              </a:rPr>
              <a:t>28:12 Сину </a:t>
            </a:r>
            <a:r>
              <a:rPr lang="ru-RU" i="1" dirty="0" err="1">
                <a:solidFill>
                  <a:srgbClr val="FFFF00"/>
                </a:solidFill>
              </a:rPr>
              <a:t>людський</a:t>
            </a:r>
            <a:r>
              <a:rPr lang="ru-RU" i="1" dirty="0">
                <a:solidFill>
                  <a:srgbClr val="FFFF00"/>
                </a:solidFill>
              </a:rPr>
              <a:t>, </a:t>
            </a:r>
            <a:r>
              <a:rPr lang="ru-RU" i="1" dirty="0" err="1">
                <a:solidFill>
                  <a:srgbClr val="FFFF00"/>
                </a:solidFill>
              </a:rPr>
              <a:t>здійми</a:t>
            </a:r>
            <a:r>
              <a:rPr lang="ru-RU" i="1" dirty="0">
                <a:solidFill>
                  <a:srgbClr val="FFFF00"/>
                </a:solidFill>
              </a:rPr>
              <a:t> </a:t>
            </a:r>
            <a:r>
              <a:rPr lang="ru-RU" i="1" dirty="0" err="1">
                <a:solidFill>
                  <a:srgbClr val="FFFF00"/>
                </a:solidFill>
              </a:rPr>
              <a:t>жалобну</a:t>
            </a:r>
            <a:r>
              <a:rPr lang="ru-RU" i="1" dirty="0">
                <a:solidFill>
                  <a:srgbClr val="FFFF00"/>
                </a:solidFill>
              </a:rPr>
              <a:t> </a:t>
            </a:r>
            <a:r>
              <a:rPr lang="ru-RU" i="1" dirty="0" err="1">
                <a:solidFill>
                  <a:srgbClr val="FFFF00"/>
                </a:solidFill>
              </a:rPr>
              <a:t>пісню</a:t>
            </a:r>
            <a:r>
              <a:rPr lang="ru-RU" i="1" dirty="0">
                <a:solidFill>
                  <a:srgbClr val="FFFF00"/>
                </a:solidFill>
              </a:rPr>
              <a:t> на </a:t>
            </a:r>
            <a:r>
              <a:rPr lang="ru-RU" i="1" dirty="0" err="1">
                <a:solidFill>
                  <a:srgbClr val="FFFF00"/>
                </a:solidFill>
              </a:rPr>
              <a:t>тирського</a:t>
            </a:r>
            <a:r>
              <a:rPr lang="ru-RU" i="1" dirty="0">
                <a:solidFill>
                  <a:srgbClr val="FFFF00"/>
                </a:solidFill>
              </a:rPr>
              <a:t> царя, та й </a:t>
            </a:r>
            <a:r>
              <a:rPr lang="ru-RU" i="1" dirty="0" err="1">
                <a:solidFill>
                  <a:srgbClr val="FFFF00"/>
                </a:solidFill>
              </a:rPr>
              <a:t>скажеш</a:t>
            </a:r>
            <a:r>
              <a:rPr lang="ru-RU" i="1" dirty="0">
                <a:solidFill>
                  <a:srgbClr val="FFFF00"/>
                </a:solidFill>
              </a:rPr>
              <a:t> </a:t>
            </a:r>
            <a:r>
              <a:rPr lang="ru-RU" i="1" dirty="0" err="1">
                <a:solidFill>
                  <a:srgbClr val="FFFF00"/>
                </a:solidFill>
              </a:rPr>
              <a:t>йому</a:t>
            </a:r>
            <a:r>
              <a:rPr lang="ru-RU" i="1" dirty="0">
                <a:solidFill>
                  <a:srgbClr val="FFFF00"/>
                </a:solidFill>
              </a:rPr>
              <a:t>: Так говорить Господь Бог: </a:t>
            </a:r>
            <a:r>
              <a:rPr lang="ru-RU" i="1" dirty="0" err="1">
                <a:solidFill>
                  <a:srgbClr val="FFFF00"/>
                </a:solidFill>
              </a:rPr>
              <a:t>Ти</a:t>
            </a:r>
            <a:r>
              <a:rPr lang="ru-RU" i="1" dirty="0">
                <a:solidFill>
                  <a:srgbClr val="FFFF00"/>
                </a:solidFill>
              </a:rPr>
              <a:t> </a:t>
            </a:r>
            <a:r>
              <a:rPr lang="ru-RU" i="1" u="sng" dirty="0">
                <a:solidFill>
                  <a:srgbClr val="FFFF00"/>
                </a:solidFill>
              </a:rPr>
              <a:t>печать </a:t>
            </a:r>
            <a:r>
              <a:rPr lang="ru-RU" i="1" u="sng" dirty="0" err="1">
                <a:solidFill>
                  <a:srgbClr val="FFFF00"/>
                </a:solidFill>
              </a:rPr>
              <a:t>досконалости</a:t>
            </a:r>
            <a:r>
              <a:rPr lang="ru-RU" i="1" dirty="0">
                <a:solidFill>
                  <a:srgbClr val="FFFF00"/>
                </a:solidFill>
              </a:rPr>
              <a:t>, </a:t>
            </a:r>
            <a:r>
              <a:rPr lang="ru-RU" i="1" dirty="0" err="1">
                <a:solidFill>
                  <a:srgbClr val="FFFF00"/>
                </a:solidFill>
              </a:rPr>
              <a:t>повен</a:t>
            </a:r>
            <a:r>
              <a:rPr lang="ru-RU" i="1" dirty="0">
                <a:solidFill>
                  <a:srgbClr val="FFFF00"/>
                </a:solidFill>
              </a:rPr>
              <a:t> мудрости, і корона </a:t>
            </a:r>
            <a:r>
              <a:rPr lang="ru-RU" i="1" dirty="0" err="1">
                <a:solidFill>
                  <a:srgbClr val="FFFF00"/>
                </a:solidFill>
              </a:rPr>
              <a:t>краси</a:t>
            </a:r>
            <a:r>
              <a:rPr lang="ru-RU" i="1" dirty="0">
                <a:solidFill>
                  <a:srgbClr val="FFFF00"/>
                </a:solidFill>
              </a:rPr>
              <a:t>. 13 </a:t>
            </a:r>
            <a:r>
              <a:rPr lang="ru-RU" i="1" dirty="0" err="1">
                <a:solidFill>
                  <a:srgbClr val="FFFF00"/>
                </a:solidFill>
              </a:rPr>
              <a:t>Ти</a:t>
            </a:r>
            <a:r>
              <a:rPr lang="ru-RU" i="1" dirty="0">
                <a:solidFill>
                  <a:srgbClr val="FFFF00"/>
                </a:solidFill>
              </a:rPr>
              <a:t> </a:t>
            </a:r>
            <a:r>
              <a:rPr lang="ru-RU" i="1" u="sng" dirty="0" err="1">
                <a:solidFill>
                  <a:srgbClr val="FFFF00"/>
                </a:solidFill>
              </a:rPr>
              <a:t>пробував</a:t>
            </a:r>
            <a:r>
              <a:rPr lang="ru-RU" i="1" u="sng" dirty="0">
                <a:solidFill>
                  <a:srgbClr val="FFFF00"/>
                </a:solidFill>
              </a:rPr>
              <a:t> </a:t>
            </a:r>
            <a:r>
              <a:rPr lang="ru-RU" i="1" u="sng" dirty="0" err="1">
                <a:solidFill>
                  <a:srgbClr val="FFFF00"/>
                </a:solidFill>
              </a:rPr>
              <a:t>ув</a:t>
            </a:r>
            <a:r>
              <a:rPr lang="ru-RU" i="1" u="sng" dirty="0">
                <a:solidFill>
                  <a:srgbClr val="FFFF00"/>
                </a:solidFill>
              </a:rPr>
              <a:t> </a:t>
            </a:r>
            <a:r>
              <a:rPr lang="ru-RU" i="1" u="sng" dirty="0" err="1">
                <a:solidFill>
                  <a:srgbClr val="FFFF00"/>
                </a:solidFill>
              </a:rPr>
              <a:t>Едені</a:t>
            </a:r>
            <a:r>
              <a:rPr lang="ru-RU" i="1" u="sng" dirty="0">
                <a:solidFill>
                  <a:srgbClr val="FFFF00"/>
                </a:solidFill>
              </a:rPr>
              <a:t>, садку </a:t>
            </a:r>
            <a:r>
              <a:rPr lang="ru-RU" i="1" u="sng" dirty="0" err="1" smtClean="0">
                <a:solidFill>
                  <a:srgbClr val="FFFF00"/>
                </a:solidFill>
              </a:rPr>
              <a:t>Божому</a:t>
            </a:r>
            <a:r>
              <a:rPr lang="ru-RU" i="1" u="sng" dirty="0" smtClean="0">
                <a:solidFill>
                  <a:srgbClr val="FFFF00"/>
                </a:solidFill>
              </a:rPr>
              <a:t>…</a:t>
            </a:r>
          </a:p>
          <a:p>
            <a:r>
              <a:rPr lang="ru-RU" i="1" dirty="0">
                <a:solidFill>
                  <a:srgbClr val="FFFF00"/>
                </a:solidFill>
              </a:rPr>
              <a:t>14 </a:t>
            </a:r>
            <a:r>
              <a:rPr lang="ru-RU" i="1" dirty="0" err="1">
                <a:solidFill>
                  <a:srgbClr val="FFFF00"/>
                </a:solidFill>
              </a:rPr>
              <a:t>Ти</a:t>
            </a:r>
            <a:r>
              <a:rPr lang="ru-RU" i="1" dirty="0">
                <a:solidFill>
                  <a:srgbClr val="FFFF00"/>
                </a:solidFill>
              </a:rPr>
              <a:t> </a:t>
            </a:r>
            <a:r>
              <a:rPr lang="ru-RU" i="1" u="sng" dirty="0">
                <a:solidFill>
                  <a:srgbClr val="FFFF00"/>
                </a:solidFill>
              </a:rPr>
              <a:t>помазаний Херувим </a:t>
            </a:r>
            <a:r>
              <a:rPr lang="ru-RU" i="1" dirty="0" err="1" smtClean="0">
                <a:solidFill>
                  <a:srgbClr val="FFFF00"/>
                </a:solidFill>
              </a:rPr>
              <a:t>хоронитель</a:t>
            </a:r>
            <a:r>
              <a:rPr lang="ru-RU" i="1" dirty="0" smtClean="0">
                <a:solidFill>
                  <a:srgbClr val="FFFF00"/>
                </a:solidFill>
              </a:rPr>
              <a:t>… </a:t>
            </a:r>
          </a:p>
          <a:p>
            <a:r>
              <a:rPr lang="ru-RU" i="1" dirty="0" smtClean="0">
                <a:solidFill>
                  <a:srgbClr val="FFFF00"/>
                </a:solidFill>
              </a:rPr>
              <a:t>28:17 </a:t>
            </a:r>
            <a:r>
              <a:rPr lang="ru-RU" i="1" dirty="0">
                <a:solidFill>
                  <a:srgbClr val="FFFF00"/>
                </a:solidFill>
              </a:rPr>
              <a:t>Стало </a:t>
            </a:r>
            <a:r>
              <a:rPr lang="ru-RU" i="1" dirty="0" err="1">
                <a:solidFill>
                  <a:srgbClr val="FFFF00"/>
                </a:solidFill>
              </a:rPr>
              <a:t>високим</a:t>
            </a:r>
            <a:r>
              <a:rPr lang="ru-RU" i="1" dirty="0">
                <a:solidFill>
                  <a:srgbClr val="FFFF00"/>
                </a:solidFill>
              </a:rPr>
              <a:t> </a:t>
            </a:r>
            <a:r>
              <a:rPr lang="ru-RU" i="1" dirty="0" err="1">
                <a:solidFill>
                  <a:srgbClr val="FFFF00"/>
                </a:solidFill>
              </a:rPr>
              <a:t>твоє</a:t>
            </a:r>
            <a:r>
              <a:rPr lang="ru-RU" i="1" dirty="0">
                <a:solidFill>
                  <a:srgbClr val="FFFF00"/>
                </a:solidFill>
              </a:rPr>
              <a:t> </a:t>
            </a:r>
            <a:r>
              <a:rPr lang="ru-RU" i="1" dirty="0" err="1">
                <a:solidFill>
                  <a:srgbClr val="FFFF00"/>
                </a:solidFill>
              </a:rPr>
              <a:t>серце</a:t>
            </a:r>
            <a:r>
              <a:rPr lang="ru-RU" i="1" dirty="0">
                <a:solidFill>
                  <a:srgbClr val="FFFF00"/>
                </a:solidFill>
              </a:rPr>
              <a:t> через красу твою, </a:t>
            </a:r>
            <a:r>
              <a:rPr lang="ru-RU" i="1" dirty="0" err="1">
                <a:solidFill>
                  <a:srgbClr val="FFFF00"/>
                </a:solidFill>
              </a:rPr>
              <a:t>ти</a:t>
            </a:r>
            <a:r>
              <a:rPr lang="ru-RU" i="1" dirty="0">
                <a:solidFill>
                  <a:srgbClr val="FFFF00"/>
                </a:solidFill>
              </a:rPr>
              <a:t> </a:t>
            </a:r>
            <a:r>
              <a:rPr lang="ru-RU" i="1" dirty="0" err="1">
                <a:solidFill>
                  <a:srgbClr val="FFFF00"/>
                </a:solidFill>
              </a:rPr>
              <a:t>занапастив</a:t>
            </a:r>
            <a:r>
              <a:rPr lang="ru-RU" i="1" dirty="0">
                <a:solidFill>
                  <a:srgbClr val="FFFF00"/>
                </a:solidFill>
              </a:rPr>
              <a:t> свою </a:t>
            </a:r>
            <a:r>
              <a:rPr lang="ru-RU" i="1" dirty="0" err="1">
                <a:solidFill>
                  <a:srgbClr val="FFFF00"/>
                </a:solidFill>
              </a:rPr>
              <a:t>мудрість</a:t>
            </a:r>
            <a:r>
              <a:rPr lang="ru-RU" i="1" dirty="0">
                <a:solidFill>
                  <a:srgbClr val="FFFF00"/>
                </a:solidFill>
              </a:rPr>
              <a:t> через свою красу. Кинув Я тебе на землю, дав тебе перед царями, </a:t>
            </a:r>
            <a:r>
              <a:rPr lang="ru-RU" i="1" dirty="0" err="1">
                <a:solidFill>
                  <a:srgbClr val="FFFF00"/>
                </a:solidFill>
              </a:rPr>
              <a:t>щоб</a:t>
            </a:r>
            <a:r>
              <a:rPr lang="ru-RU" i="1" dirty="0">
                <a:solidFill>
                  <a:srgbClr val="FFFF00"/>
                </a:solidFill>
              </a:rPr>
              <a:t> дивились на тебе.</a:t>
            </a:r>
            <a:endParaRPr lang="uk-UA" dirty="0">
              <a:solidFill>
                <a:srgbClr val="FFFF00"/>
              </a:solidFill>
            </a:endParaRPr>
          </a:p>
        </p:txBody>
      </p:sp>
    </p:spTree>
    <p:extLst>
      <p:ext uri="{BB962C8B-B14F-4D97-AF65-F5344CB8AC3E}">
        <p14:creationId xmlns:p14="http://schemas.microsoft.com/office/powerpoint/2010/main" val="233874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de-DE" b="1" dirty="0">
                <a:solidFill>
                  <a:schemeClr val="bg1"/>
                </a:solidFill>
              </a:rPr>
              <a:t>IV. </a:t>
            </a:r>
            <a:r>
              <a:rPr lang="ru-RU" b="1" dirty="0" err="1">
                <a:solidFill>
                  <a:schemeClr val="bg1"/>
                </a:solidFill>
              </a:rPr>
              <a:t>Майбутнє</a:t>
            </a:r>
            <a:r>
              <a:rPr lang="ru-RU" b="1" dirty="0">
                <a:solidFill>
                  <a:schemeClr val="bg1"/>
                </a:solidFill>
              </a:rPr>
              <a:t> </a:t>
            </a:r>
            <a:r>
              <a:rPr lang="ru-RU" b="1" dirty="0" err="1">
                <a:solidFill>
                  <a:schemeClr val="bg1"/>
                </a:solidFill>
              </a:rPr>
              <a:t>відновлення</a:t>
            </a:r>
            <a:r>
              <a:rPr lang="ru-RU" b="1" dirty="0">
                <a:solidFill>
                  <a:schemeClr val="bg1"/>
                </a:solidFill>
              </a:rPr>
              <a:t> (33-48)</a:t>
            </a:r>
            <a:endParaRPr lang="uk-UA" dirty="0">
              <a:solidFill>
                <a:schemeClr val="bg1"/>
              </a:solidFill>
            </a:endParaRPr>
          </a:p>
        </p:txBody>
      </p:sp>
      <p:sp>
        <p:nvSpPr>
          <p:cNvPr id="3" name="Объект 2"/>
          <p:cNvSpPr>
            <a:spLocks noGrp="1"/>
          </p:cNvSpPr>
          <p:nvPr>
            <p:ph idx="1"/>
          </p:nvPr>
        </p:nvSpPr>
        <p:spPr/>
        <p:txBody>
          <a:bodyPr>
            <a:normAutofit fontScale="92500"/>
          </a:bodyPr>
          <a:lstStyle/>
          <a:p>
            <a:r>
              <a:rPr lang="ru-RU" i="1" dirty="0">
                <a:solidFill>
                  <a:srgbClr val="FFFF00"/>
                </a:solidFill>
              </a:rPr>
              <a:t>33:21 І </a:t>
            </a:r>
            <a:r>
              <a:rPr lang="ru-RU" i="1" dirty="0" err="1">
                <a:solidFill>
                  <a:srgbClr val="FFFF00"/>
                </a:solidFill>
              </a:rPr>
              <a:t>сталося</a:t>
            </a:r>
            <a:r>
              <a:rPr lang="ru-RU" i="1" dirty="0">
                <a:solidFill>
                  <a:srgbClr val="FFFF00"/>
                </a:solidFill>
              </a:rPr>
              <a:t> за </a:t>
            </a:r>
            <a:r>
              <a:rPr lang="ru-RU" i="1" dirty="0" err="1">
                <a:solidFill>
                  <a:srgbClr val="FFFF00"/>
                </a:solidFill>
              </a:rPr>
              <a:t>дванадцятого</a:t>
            </a:r>
            <a:r>
              <a:rPr lang="ru-RU" i="1" dirty="0">
                <a:solidFill>
                  <a:srgbClr val="FFFF00"/>
                </a:solidFill>
              </a:rPr>
              <a:t> року, десятого </a:t>
            </a:r>
            <a:r>
              <a:rPr lang="ru-RU" i="1" dirty="0" err="1">
                <a:solidFill>
                  <a:srgbClr val="FFFF00"/>
                </a:solidFill>
              </a:rPr>
              <a:t>місяця</a:t>
            </a:r>
            <a:r>
              <a:rPr lang="ru-RU" i="1" dirty="0">
                <a:solidFill>
                  <a:srgbClr val="FFFF00"/>
                </a:solidFill>
              </a:rPr>
              <a:t>, </a:t>
            </a:r>
            <a:r>
              <a:rPr lang="ru-RU" i="1" dirty="0" err="1">
                <a:solidFill>
                  <a:srgbClr val="FFFF00"/>
                </a:solidFill>
              </a:rPr>
              <a:t>п'ятого</a:t>
            </a:r>
            <a:r>
              <a:rPr lang="ru-RU" i="1" dirty="0">
                <a:solidFill>
                  <a:srgbClr val="FFFF00"/>
                </a:solidFill>
              </a:rPr>
              <a:t> дня </a:t>
            </a:r>
            <a:r>
              <a:rPr lang="ru-RU" i="1" dirty="0" err="1">
                <a:solidFill>
                  <a:srgbClr val="FFFF00"/>
                </a:solidFill>
              </a:rPr>
              <a:t>місяця</a:t>
            </a:r>
            <a:r>
              <a:rPr lang="ru-RU" i="1" dirty="0">
                <a:solidFill>
                  <a:srgbClr val="FFFF00"/>
                </a:solidFill>
              </a:rPr>
              <a:t> </a:t>
            </a:r>
            <a:r>
              <a:rPr lang="ru-RU" i="1" dirty="0" err="1">
                <a:solidFill>
                  <a:srgbClr val="FFFF00"/>
                </a:solidFill>
              </a:rPr>
              <a:t>від</a:t>
            </a:r>
            <a:r>
              <a:rPr lang="ru-RU" i="1" dirty="0">
                <a:solidFill>
                  <a:srgbClr val="FFFF00"/>
                </a:solidFill>
              </a:rPr>
              <a:t> </a:t>
            </a:r>
            <a:r>
              <a:rPr lang="ru-RU" i="1" dirty="0" err="1">
                <a:solidFill>
                  <a:srgbClr val="FFFF00"/>
                </a:solidFill>
              </a:rPr>
              <a:t>нашого</a:t>
            </a:r>
            <a:r>
              <a:rPr lang="ru-RU" i="1" dirty="0">
                <a:solidFill>
                  <a:srgbClr val="FFFF00"/>
                </a:solidFill>
              </a:rPr>
              <a:t> </a:t>
            </a:r>
            <a:r>
              <a:rPr lang="ru-RU" i="1" dirty="0" err="1">
                <a:solidFill>
                  <a:srgbClr val="FFFF00"/>
                </a:solidFill>
              </a:rPr>
              <a:t>вигнання</a:t>
            </a:r>
            <a:r>
              <a:rPr lang="ru-RU" i="1" dirty="0">
                <a:solidFill>
                  <a:srgbClr val="FFFF00"/>
                </a:solidFill>
              </a:rPr>
              <a:t>, </a:t>
            </a:r>
            <a:r>
              <a:rPr lang="ru-RU" i="1" dirty="0" err="1">
                <a:solidFill>
                  <a:srgbClr val="FFFF00"/>
                </a:solidFill>
              </a:rPr>
              <a:t>прийшов</a:t>
            </a:r>
            <a:r>
              <a:rPr lang="ru-RU" i="1" dirty="0">
                <a:solidFill>
                  <a:srgbClr val="FFFF00"/>
                </a:solidFill>
              </a:rPr>
              <a:t> </a:t>
            </a:r>
            <a:r>
              <a:rPr lang="ru-RU" i="1" dirty="0" err="1">
                <a:solidFill>
                  <a:srgbClr val="FFFF00"/>
                </a:solidFill>
              </a:rPr>
              <a:t>був</a:t>
            </a:r>
            <a:r>
              <a:rPr lang="ru-RU" i="1" dirty="0">
                <a:solidFill>
                  <a:srgbClr val="FFFF00"/>
                </a:solidFill>
              </a:rPr>
              <a:t> до мене </a:t>
            </a:r>
            <a:r>
              <a:rPr lang="ru-RU" i="1" dirty="0" err="1">
                <a:solidFill>
                  <a:srgbClr val="FFFF00"/>
                </a:solidFill>
              </a:rPr>
              <a:t>втікач</a:t>
            </a:r>
            <a:r>
              <a:rPr lang="ru-RU" i="1" dirty="0">
                <a:solidFill>
                  <a:srgbClr val="FFFF00"/>
                </a:solidFill>
              </a:rPr>
              <a:t> з </a:t>
            </a:r>
            <a:r>
              <a:rPr lang="ru-RU" i="1" dirty="0" err="1">
                <a:solidFill>
                  <a:srgbClr val="FFFF00"/>
                </a:solidFill>
              </a:rPr>
              <a:t>Єрусалиму</a:t>
            </a:r>
            <a:r>
              <a:rPr lang="ru-RU" i="1" dirty="0">
                <a:solidFill>
                  <a:srgbClr val="FFFF00"/>
                </a:solidFill>
              </a:rPr>
              <a:t>, </a:t>
            </a:r>
            <a:r>
              <a:rPr lang="ru-RU" i="1" dirty="0" err="1">
                <a:solidFill>
                  <a:srgbClr val="FFFF00"/>
                </a:solidFill>
              </a:rPr>
              <a:t>говорячи</a:t>
            </a:r>
            <a:r>
              <a:rPr lang="ru-RU" i="1" dirty="0">
                <a:solidFill>
                  <a:srgbClr val="FFFF00"/>
                </a:solidFill>
              </a:rPr>
              <a:t>: </a:t>
            </a:r>
            <a:r>
              <a:rPr lang="ru-RU" i="1" u="sng" dirty="0" err="1">
                <a:solidFill>
                  <a:srgbClr val="FFFF00"/>
                </a:solidFill>
              </a:rPr>
              <a:t>Побите</a:t>
            </a:r>
            <a:r>
              <a:rPr lang="ru-RU" i="1" u="sng" dirty="0">
                <a:solidFill>
                  <a:srgbClr val="FFFF00"/>
                </a:solidFill>
              </a:rPr>
              <a:t> </a:t>
            </a:r>
            <a:r>
              <a:rPr lang="ru-RU" i="1" u="sng" dirty="0" err="1">
                <a:solidFill>
                  <a:srgbClr val="FFFF00"/>
                </a:solidFill>
              </a:rPr>
              <a:t>це</a:t>
            </a:r>
            <a:r>
              <a:rPr lang="ru-RU" i="1" u="sng" dirty="0">
                <a:solidFill>
                  <a:srgbClr val="FFFF00"/>
                </a:solidFill>
              </a:rPr>
              <a:t> </a:t>
            </a:r>
            <a:r>
              <a:rPr lang="ru-RU" i="1" u="sng" dirty="0" err="1">
                <a:solidFill>
                  <a:srgbClr val="FFFF00"/>
                </a:solidFill>
              </a:rPr>
              <a:t>місто</a:t>
            </a:r>
            <a:r>
              <a:rPr lang="ru-RU" i="1" u="sng" dirty="0" smtClean="0">
                <a:solidFill>
                  <a:srgbClr val="FFFF00"/>
                </a:solidFill>
              </a:rPr>
              <a:t>!...</a:t>
            </a:r>
          </a:p>
          <a:p>
            <a:r>
              <a:rPr lang="ru-RU" i="1" dirty="0">
                <a:solidFill>
                  <a:srgbClr val="FFFF00"/>
                </a:solidFill>
              </a:rPr>
              <a:t>37:4 І сказав </a:t>
            </a:r>
            <a:r>
              <a:rPr lang="ru-RU" i="1" dirty="0" err="1">
                <a:solidFill>
                  <a:srgbClr val="FFFF00"/>
                </a:solidFill>
              </a:rPr>
              <a:t>Він</a:t>
            </a:r>
            <a:r>
              <a:rPr lang="ru-RU" i="1" dirty="0">
                <a:solidFill>
                  <a:srgbClr val="FFFF00"/>
                </a:solidFill>
              </a:rPr>
              <a:t> </a:t>
            </a:r>
            <a:r>
              <a:rPr lang="ru-RU" i="1" dirty="0" err="1">
                <a:solidFill>
                  <a:srgbClr val="FFFF00"/>
                </a:solidFill>
              </a:rPr>
              <a:t>мені</a:t>
            </a:r>
            <a:r>
              <a:rPr lang="ru-RU" i="1" dirty="0">
                <a:solidFill>
                  <a:srgbClr val="FFFF00"/>
                </a:solidFill>
              </a:rPr>
              <a:t>: </a:t>
            </a:r>
            <a:r>
              <a:rPr lang="ru-RU" i="1" dirty="0" err="1">
                <a:solidFill>
                  <a:srgbClr val="FFFF00"/>
                </a:solidFill>
              </a:rPr>
              <a:t>Пророкуй</a:t>
            </a:r>
            <a:r>
              <a:rPr lang="ru-RU" i="1" dirty="0">
                <a:solidFill>
                  <a:srgbClr val="FFFF00"/>
                </a:solidFill>
              </a:rPr>
              <a:t> про </a:t>
            </a:r>
            <a:r>
              <a:rPr lang="ru-RU" i="1" dirty="0" err="1">
                <a:solidFill>
                  <a:srgbClr val="FFFF00"/>
                </a:solidFill>
              </a:rPr>
              <a:t>ці</a:t>
            </a:r>
            <a:r>
              <a:rPr lang="ru-RU" i="1" dirty="0">
                <a:solidFill>
                  <a:srgbClr val="FFFF00"/>
                </a:solidFill>
              </a:rPr>
              <a:t> </a:t>
            </a:r>
            <a:r>
              <a:rPr lang="ru-RU" i="1" dirty="0" err="1">
                <a:solidFill>
                  <a:srgbClr val="FFFF00"/>
                </a:solidFill>
              </a:rPr>
              <a:t>кості</a:t>
            </a:r>
            <a:r>
              <a:rPr lang="ru-RU" i="1" dirty="0">
                <a:solidFill>
                  <a:srgbClr val="FFFF00"/>
                </a:solidFill>
              </a:rPr>
              <a:t>, та й </a:t>
            </a:r>
            <a:r>
              <a:rPr lang="ru-RU" i="1" dirty="0" err="1">
                <a:solidFill>
                  <a:srgbClr val="FFFF00"/>
                </a:solidFill>
              </a:rPr>
              <a:t>скажеш</a:t>
            </a:r>
            <a:r>
              <a:rPr lang="ru-RU" i="1" dirty="0">
                <a:solidFill>
                  <a:srgbClr val="FFFF00"/>
                </a:solidFill>
              </a:rPr>
              <a:t> до них: </a:t>
            </a:r>
            <a:r>
              <a:rPr lang="ru-RU" i="1" dirty="0" err="1">
                <a:solidFill>
                  <a:srgbClr val="FFFF00"/>
                </a:solidFill>
              </a:rPr>
              <a:t>Сухі</a:t>
            </a:r>
            <a:r>
              <a:rPr lang="ru-RU" i="1" dirty="0">
                <a:solidFill>
                  <a:srgbClr val="FFFF00"/>
                </a:solidFill>
              </a:rPr>
              <a:t> </a:t>
            </a:r>
            <a:r>
              <a:rPr lang="ru-RU" i="1" dirty="0" err="1">
                <a:solidFill>
                  <a:srgbClr val="FFFF00"/>
                </a:solidFill>
              </a:rPr>
              <a:t>кості</a:t>
            </a:r>
            <a:r>
              <a:rPr lang="ru-RU" i="1" dirty="0">
                <a:solidFill>
                  <a:srgbClr val="FFFF00"/>
                </a:solidFill>
              </a:rPr>
              <a:t>, </a:t>
            </a:r>
            <a:r>
              <a:rPr lang="ru-RU" i="1" dirty="0" err="1">
                <a:solidFill>
                  <a:srgbClr val="FFFF00"/>
                </a:solidFill>
              </a:rPr>
              <a:t>послухайте</a:t>
            </a:r>
            <a:r>
              <a:rPr lang="ru-RU" i="1" dirty="0">
                <a:solidFill>
                  <a:srgbClr val="FFFF00"/>
                </a:solidFill>
              </a:rPr>
              <a:t> слова </a:t>
            </a:r>
            <a:r>
              <a:rPr lang="ru-RU" i="1" dirty="0" err="1">
                <a:solidFill>
                  <a:srgbClr val="FFFF00"/>
                </a:solidFill>
              </a:rPr>
              <a:t>Господнього</a:t>
            </a:r>
            <a:r>
              <a:rPr lang="ru-RU" i="1" dirty="0">
                <a:solidFill>
                  <a:srgbClr val="FFFF00"/>
                </a:solidFill>
              </a:rPr>
              <a:t>! 5 Так говорить Господь Бог до </a:t>
            </a:r>
            <a:r>
              <a:rPr lang="ru-RU" i="1" dirty="0" err="1">
                <a:solidFill>
                  <a:srgbClr val="FFFF00"/>
                </a:solidFill>
              </a:rPr>
              <a:t>цих</a:t>
            </a:r>
            <a:r>
              <a:rPr lang="ru-RU" i="1" dirty="0">
                <a:solidFill>
                  <a:srgbClr val="FFFF00"/>
                </a:solidFill>
              </a:rPr>
              <a:t> </a:t>
            </a:r>
            <a:r>
              <a:rPr lang="ru-RU" i="1" dirty="0" err="1">
                <a:solidFill>
                  <a:srgbClr val="FFFF00"/>
                </a:solidFill>
              </a:rPr>
              <a:t>кісток</a:t>
            </a:r>
            <a:r>
              <a:rPr lang="ru-RU" i="1" dirty="0">
                <a:solidFill>
                  <a:srgbClr val="FFFF00"/>
                </a:solidFill>
              </a:rPr>
              <a:t>: </a:t>
            </a:r>
            <a:r>
              <a:rPr lang="ru-RU" i="1" u="sng" dirty="0">
                <a:solidFill>
                  <a:srgbClr val="FFFF00"/>
                </a:solidFill>
              </a:rPr>
              <a:t>Ось Я введу у вас духа і </a:t>
            </a:r>
            <a:r>
              <a:rPr lang="ru-RU" i="1" u="sng" dirty="0" err="1">
                <a:solidFill>
                  <a:srgbClr val="FFFF00"/>
                </a:solidFill>
              </a:rPr>
              <a:t>ви</a:t>
            </a:r>
            <a:r>
              <a:rPr lang="ru-RU" i="1" u="sng" dirty="0">
                <a:solidFill>
                  <a:srgbClr val="FFFF00"/>
                </a:solidFill>
              </a:rPr>
              <a:t> оживете</a:t>
            </a:r>
            <a:r>
              <a:rPr lang="ru-RU" i="1" u="sng" dirty="0" smtClean="0">
                <a:solidFill>
                  <a:srgbClr val="FFFF00"/>
                </a:solidFill>
              </a:rPr>
              <a:t>!</a:t>
            </a:r>
          </a:p>
          <a:p>
            <a:r>
              <a:rPr lang="ru-RU" i="1" dirty="0">
                <a:solidFill>
                  <a:srgbClr val="FFFF00"/>
                </a:solidFill>
              </a:rPr>
              <a:t>44:4 І </a:t>
            </a:r>
            <a:r>
              <a:rPr lang="ru-RU" i="1" dirty="0" err="1">
                <a:solidFill>
                  <a:srgbClr val="FFFF00"/>
                </a:solidFill>
              </a:rPr>
              <a:t>випровадив</a:t>
            </a:r>
            <a:r>
              <a:rPr lang="ru-RU" i="1" dirty="0">
                <a:solidFill>
                  <a:srgbClr val="FFFF00"/>
                </a:solidFill>
              </a:rPr>
              <a:t> мене в </a:t>
            </a:r>
            <a:r>
              <a:rPr lang="ru-RU" i="1" dirty="0" err="1">
                <a:solidFill>
                  <a:srgbClr val="FFFF00"/>
                </a:solidFill>
              </a:rPr>
              <a:t>напрямі</a:t>
            </a:r>
            <a:r>
              <a:rPr lang="ru-RU" i="1" dirty="0">
                <a:solidFill>
                  <a:srgbClr val="FFFF00"/>
                </a:solidFill>
              </a:rPr>
              <a:t> </a:t>
            </a:r>
            <a:r>
              <a:rPr lang="ru-RU" i="1" dirty="0" err="1">
                <a:solidFill>
                  <a:srgbClr val="FFFF00"/>
                </a:solidFill>
              </a:rPr>
              <a:t>північної</a:t>
            </a:r>
            <a:r>
              <a:rPr lang="ru-RU" i="1" dirty="0">
                <a:solidFill>
                  <a:srgbClr val="FFFF00"/>
                </a:solidFill>
              </a:rPr>
              <a:t> </a:t>
            </a:r>
            <a:r>
              <a:rPr lang="ru-RU" i="1" dirty="0" err="1">
                <a:solidFill>
                  <a:srgbClr val="FFFF00"/>
                </a:solidFill>
              </a:rPr>
              <a:t>брами</a:t>
            </a:r>
            <a:r>
              <a:rPr lang="ru-RU" i="1" dirty="0">
                <a:solidFill>
                  <a:srgbClr val="FFFF00"/>
                </a:solidFill>
              </a:rPr>
              <a:t> до переду храму, і </a:t>
            </a:r>
            <a:r>
              <a:rPr lang="ru-RU" i="1" dirty="0" err="1">
                <a:solidFill>
                  <a:srgbClr val="FFFF00"/>
                </a:solidFill>
              </a:rPr>
              <a:t>побачив</a:t>
            </a:r>
            <a:r>
              <a:rPr lang="ru-RU" i="1" dirty="0">
                <a:solidFill>
                  <a:srgbClr val="FFFF00"/>
                </a:solidFill>
              </a:rPr>
              <a:t> я, аж ось </a:t>
            </a:r>
            <a:r>
              <a:rPr lang="ru-RU" i="1" u="sng" dirty="0">
                <a:solidFill>
                  <a:srgbClr val="FFFF00"/>
                </a:solidFill>
              </a:rPr>
              <a:t>слава Господня </a:t>
            </a:r>
            <a:r>
              <a:rPr lang="ru-RU" i="1" u="sng" dirty="0" err="1">
                <a:solidFill>
                  <a:srgbClr val="FFFF00"/>
                </a:solidFill>
              </a:rPr>
              <a:t>наповнила</a:t>
            </a:r>
            <a:r>
              <a:rPr lang="ru-RU" i="1" u="sng" dirty="0">
                <a:solidFill>
                  <a:srgbClr val="FFFF00"/>
                </a:solidFill>
              </a:rPr>
              <a:t> </a:t>
            </a:r>
            <a:r>
              <a:rPr lang="ru-RU" i="1" u="sng" dirty="0" err="1">
                <a:solidFill>
                  <a:srgbClr val="FFFF00"/>
                </a:solidFill>
              </a:rPr>
              <a:t>Господній</a:t>
            </a:r>
            <a:r>
              <a:rPr lang="ru-RU" i="1" u="sng" dirty="0">
                <a:solidFill>
                  <a:srgbClr val="FFFF00"/>
                </a:solidFill>
              </a:rPr>
              <a:t> </a:t>
            </a:r>
            <a:r>
              <a:rPr lang="ru-RU" i="1" u="sng" dirty="0" err="1">
                <a:solidFill>
                  <a:srgbClr val="FFFF00"/>
                </a:solidFill>
              </a:rPr>
              <a:t>дім</a:t>
            </a:r>
            <a:r>
              <a:rPr lang="ru-RU" i="1" u="sng" dirty="0">
                <a:solidFill>
                  <a:srgbClr val="FFFF00"/>
                </a:solidFill>
              </a:rPr>
              <a:t>! </a:t>
            </a:r>
            <a:r>
              <a:rPr lang="ru-RU" i="1" dirty="0">
                <a:solidFill>
                  <a:srgbClr val="FFFF00"/>
                </a:solidFill>
              </a:rPr>
              <a:t>І впав я на </a:t>
            </a:r>
            <a:r>
              <a:rPr lang="ru-RU" i="1" dirty="0" err="1">
                <a:solidFill>
                  <a:srgbClr val="FFFF00"/>
                </a:solidFill>
              </a:rPr>
              <a:t>обличчя</a:t>
            </a:r>
            <a:r>
              <a:rPr lang="ru-RU" i="1" dirty="0">
                <a:solidFill>
                  <a:srgbClr val="FFFF00"/>
                </a:solidFill>
              </a:rPr>
              <a:t> </a:t>
            </a:r>
            <a:r>
              <a:rPr lang="ru-RU" i="1" dirty="0" err="1">
                <a:solidFill>
                  <a:srgbClr val="FFFF00"/>
                </a:solidFill>
              </a:rPr>
              <a:t>своє</a:t>
            </a:r>
            <a:r>
              <a:rPr lang="ru-RU" i="1" dirty="0">
                <a:solidFill>
                  <a:srgbClr val="FFFF00"/>
                </a:solidFill>
              </a:rPr>
              <a:t>..</a:t>
            </a:r>
            <a:endParaRPr lang="ru-RU" dirty="0">
              <a:solidFill>
                <a:srgbClr val="FFFF00"/>
              </a:solidFill>
            </a:endParaRPr>
          </a:p>
          <a:p>
            <a:endParaRPr lang="uk-UA" dirty="0">
              <a:solidFill>
                <a:srgbClr val="FFFF00"/>
              </a:solidFill>
            </a:endParaRPr>
          </a:p>
        </p:txBody>
      </p:sp>
    </p:spTree>
    <p:extLst>
      <p:ext uri="{BB962C8B-B14F-4D97-AF65-F5344CB8AC3E}">
        <p14:creationId xmlns:p14="http://schemas.microsoft.com/office/powerpoint/2010/main" val="2942943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solidFill>
                  <a:srgbClr val="FFFF00"/>
                </a:solidFill>
              </a:rPr>
              <a:t>Богословські теми</a:t>
            </a:r>
          </a:p>
        </p:txBody>
      </p:sp>
      <p:sp>
        <p:nvSpPr>
          <p:cNvPr id="3" name="Объект 2"/>
          <p:cNvSpPr>
            <a:spLocks noGrp="1"/>
          </p:cNvSpPr>
          <p:nvPr>
            <p:ph idx="1"/>
          </p:nvPr>
        </p:nvSpPr>
        <p:spPr/>
        <p:txBody>
          <a:bodyPr>
            <a:normAutofit/>
          </a:bodyPr>
          <a:lstStyle/>
          <a:p>
            <a:r>
              <a:rPr lang="uk-UA" sz="3600" dirty="0" smtClean="0">
                <a:solidFill>
                  <a:schemeClr val="bg1"/>
                </a:solidFill>
              </a:rPr>
              <a:t>Слава Божа (1-3, 8, 10, 43)</a:t>
            </a:r>
          </a:p>
          <a:p>
            <a:r>
              <a:rPr lang="uk-UA" sz="3600" dirty="0" smtClean="0">
                <a:solidFill>
                  <a:schemeClr val="bg1"/>
                </a:solidFill>
              </a:rPr>
              <a:t>Обітниця Пастора Нового Заповіту (33-36)</a:t>
            </a:r>
          </a:p>
          <a:p>
            <a:r>
              <a:rPr lang="uk-UA" sz="3600" dirty="0">
                <a:solidFill>
                  <a:schemeClr val="bg1"/>
                </a:solidFill>
              </a:rPr>
              <a:t>Воскресіння </a:t>
            </a:r>
            <a:r>
              <a:rPr lang="uk-UA" sz="3600" dirty="0" smtClean="0">
                <a:solidFill>
                  <a:schemeClr val="bg1"/>
                </a:solidFill>
              </a:rPr>
              <a:t>мертвих (37)</a:t>
            </a:r>
          </a:p>
          <a:p>
            <a:r>
              <a:rPr lang="uk-UA" sz="3600" dirty="0" smtClean="0">
                <a:solidFill>
                  <a:schemeClr val="bg1"/>
                </a:solidFill>
              </a:rPr>
              <a:t>Есхатологія </a:t>
            </a:r>
            <a:endParaRPr lang="uk-UA" sz="3600" dirty="0">
              <a:solidFill>
                <a:schemeClr val="bg1"/>
              </a:solidFill>
            </a:endParaRPr>
          </a:p>
          <a:p>
            <a:endParaRPr lang="uk-UA" sz="3600" dirty="0" smtClean="0">
              <a:solidFill>
                <a:schemeClr val="bg1"/>
              </a:solidFill>
            </a:endParaRPr>
          </a:p>
          <a:p>
            <a:pPr marL="0" indent="0">
              <a:buNone/>
            </a:pPr>
            <a:endParaRPr lang="uk-UA" sz="3600" dirty="0" smtClean="0">
              <a:solidFill>
                <a:schemeClr val="bg1"/>
              </a:solidFill>
            </a:endParaRPr>
          </a:p>
          <a:p>
            <a:endParaRPr lang="uk-UA" sz="3600" dirty="0">
              <a:solidFill>
                <a:schemeClr val="bg1"/>
              </a:solidFill>
            </a:endParaRPr>
          </a:p>
        </p:txBody>
      </p:sp>
    </p:spTree>
    <p:extLst>
      <p:ext uri="{BB962C8B-B14F-4D97-AF65-F5344CB8AC3E}">
        <p14:creationId xmlns:p14="http://schemas.microsoft.com/office/powerpoint/2010/main" val="411321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8650" y="566057"/>
            <a:ext cx="7886700" cy="5610906"/>
          </a:xfrm>
        </p:spPr>
        <p:txBody>
          <a:bodyPr>
            <a:normAutofit/>
          </a:bodyPr>
          <a:lstStyle/>
          <a:p>
            <a:r>
              <a:rPr lang="ru-RU" i="1" dirty="0" smtClean="0">
                <a:solidFill>
                  <a:schemeClr val="bg1"/>
                </a:solidFill>
              </a:rPr>
              <a:t>1:28 Як </a:t>
            </a:r>
            <a:r>
              <a:rPr lang="ru-RU" i="1" dirty="0" err="1" smtClean="0">
                <a:solidFill>
                  <a:schemeClr val="bg1"/>
                </a:solidFill>
              </a:rPr>
              <a:t>вигляд</a:t>
            </a:r>
            <a:r>
              <a:rPr lang="ru-RU" i="1" dirty="0" smtClean="0">
                <a:solidFill>
                  <a:schemeClr val="bg1"/>
                </a:solidFill>
              </a:rPr>
              <a:t> веселки, </a:t>
            </a:r>
            <a:r>
              <a:rPr lang="ru-RU" i="1" dirty="0" err="1" smtClean="0">
                <a:solidFill>
                  <a:schemeClr val="bg1"/>
                </a:solidFill>
              </a:rPr>
              <a:t>що</a:t>
            </a:r>
            <a:r>
              <a:rPr lang="ru-RU" i="1" dirty="0" smtClean="0">
                <a:solidFill>
                  <a:schemeClr val="bg1"/>
                </a:solidFill>
              </a:rPr>
              <a:t> </a:t>
            </a:r>
            <a:r>
              <a:rPr lang="ru-RU" i="1" dirty="0" err="1" smtClean="0">
                <a:solidFill>
                  <a:schemeClr val="bg1"/>
                </a:solidFill>
              </a:rPr>
              <a:t>буває</a:t>
            </a:r>
            <a:r>
              <a:rPr lang="ru-RU" i="1" dirty="0" smtClean="0">
                <a:solidFill>
                  <a:schemeClr val="bg1"/>
                </a:solidFill>
              </a:rPr>
              <a:t> в </a:t>
            </a:r>
            <a:r>
              <a:rPr lang="ru-RU" i="1" dirty="0" err="1" smtClean="0">
                <a:solidFill>
                  <a:schemeClr val="bg1"/>
                </a:solidFill>
              </a:rPr>
              <a:t>хмарі</a:t>
            </a:r>
            <a:r>
              <a:rPr lang="ru-RU" i="1" dirty="0" smtClean="0">
                <a:solidFill>
                  <a:schemeClr val="bg1"/>
                </a:solidFill>
              </a:rPr>
              <a:t> в </a:t>
            </a:r>
            <a:r>
              <a:rPr lang="ru-RU" i="1" dirty="0" err="1" smtClean="0">
                <a:solidFill>
                  <a:schemeClr val="bg1"/>
                </a:solidFill>
              </a:rPr>
              <a:t>дощовий</a:t>
            </a:r>
            <a:r>
              <a:rPr lang="ru-RU" i="1" dirty="0" smtClean="0">
                <a:solidFill>
                  <a:schemeClr val="bg1"/>
                </a:solidFill>
              </a:rPr>
              <a:t> день, </a:t>
            </a:r>
            <a:r>
              <a:rPr lang="ru-RU" i="1" dirty="0" err="1" smtClean="0">
                <a:solidFill>
                  <a:schemeClr val="bg1"/>
                </a:solidFill>
              </a:rPr>
              <a:t>такий</a:t>
            </a:r>
            <a:r>
              <a:rPr lang="ru-RU" i="1" dirty="0" smtClean="0">
                <a:solidFill>
                  <a:schemeClr val="bg1"/>
                </a:solidFill>
              </a:rPr>
              <a:t> </a:t>
            </a:r>
            <a:r>
              <a:rPr lang="ru-RU" i="1" dirty="0" err="1" smtClean="0">
                <a:solidFill>
                  <a:schemeClr val="bg1"/>
                </a:solidFill>
              </a:rPr>
              <a:t>був</a:t>
            </a:r>
            <a:r>
              <a:rPr lang="ru-RU" i="1" dirty="0" smtClean="0">
                <a:solidFill>
                  <a:schemeClr val="bg1"/>
                </a:solidFill>
              </a:rPr>
              <a:t> </a:t>
            </a:r>
            <a:r>
              <a:rPr lang="ru-RU" i="1" dirty="0" err="1" smtClean="0">
                <a:solidFill>
                  <a:schemeClr val="bg1"/>
                </a:solidFill>
              </a:rPr>
              <a:t>вигляд</a:t>
            </a:r>
            <a:r>
              <a:rPr lang="ru-RU" i="1" dirty="0" smtClean="0">
                <a:solidFill>
                  <a:schemeClr val="bg1"/>
                </a:solidFill>
              </a:rPr>
              <a:t> </a:t>
            </a:r>
            <a:r>
              <a:rPr lang="ru-RU" i="1" dirty="0" err="1" smtClean="0">
                <a:solidFill>
                  <a:schemeClr val="bg1"/>
                </a:solidFill>
              </a:rPr>
              <a:t>сяйва</a:t>
            </a:r>
            <a:r>
              <a:rPr lang="ru-RU" i="1" dirty="0" smtClean="0">
                <a:solidFill>
                  <a:schemeClr val="bg1"/>
                </a:solidFill>
              </a:rPr>
              <a:t> </a:t>
            </a:r>
            <a:r>
              <a:rPr lang="ru-RU" i="1" dirty="0" err="1" smtClean="0">
                <a:solidFill>
                  <a:schemeClr val="bg1"/>
                </a:solidFill>
              </a:rPr>
              <a:t>навколо</a:t>
            </a:r>
            <a:r>
              <a:rPr lang="ru-RU" i="1" dirty="0" smtClean="0">
                <a:solidFill>
                  <a:schemeClr val="bg1"/>
                </a:solidFill>
              </a:rPr>
              <a:t>. </a:t>
            </a:r>
            <a:r>
              <a:rPr lang="ru-RU" i="1" dirty="0" err="1" smtClean="0">
                <a:solidFill>
                  <a:schemeClr val="bg1"/>
                </a:solidFill>
              </a:rPr>
              <a:t>Це</a:t>
            </a:r>
            <a:r>
              <a:rPr lang="ru-RU" i="1" dirty="0" smtClean="0">
                <a:solidFill>
                  <a:schemeClr val="bg1"/>
                </a:solidFill>
              </a:rPr>
              <a:t> </a:t>
            </a:r>
            <a:r>
              <a:rPr lang="ru-RU" i="1" dirty="0" err="1" smtClean="0">
                <a:solidFill>
                  <a:schemeClr val="bg1"/>
                </a:solidFill>
              </a:rPr>
              <a:t>був</a:t>
            </a:r>
            <a:r>
              <a:rPr lang="ru-RU" i="1" dirty="0" smtClean="0">
                <a:solidFill>
                  <a:schemeClr val="bg1"/>
                </a:solidFill>
              </a:rPr>
              <a:t> </a:t>
            </a:r>
            <a:r>
              <a:rPr lang="ru-RU" i="1" dirty="0" err="1" smtClean="0">
                <a:solidFill>
                  <a:schemeClr val="bg1"/>
                </a:solidFill>
              </a:rPr>
              <a:t>вигляд</a:t>
            </a:r>
            <a:r>
              <a:rPr lang="ru-RU" i="1" dirty="0" smtClean="0">
                <a:solidFill>
                  <a:schemeClr val="bg1"/>
                </a:solidFill>
              </a:rPr>
              <a:t> </a:t>
            </a:r>
            <a:r>
              <a:rPr lang="ru-RU" i="1" dirty="0" err="1" smtClean="0">
                <a:solidFill>
                  <a:schemeClr val="bg1"/>
                </a:solidFill>
              </a:rPr>
              <a:t>подоби</a:t>
            </a:r>
            <a:r>
              <a:rPr lang="ru-RU" i="1" dirty="0" smtClean="0">
                <a:solidFill>
                  <a:schemeClr val="bg1"/>
                </a:solidFill>
              </a:rPr>
              <a:t> </a:t>
            </a:r>
            <a:r>
              <a:rPr lang="ru-RU" i="1" u="sng" dirty="0" err="1" smtClean="0">
                <a:solidFill>
                  <a:schemeClr val="bg1"/>
                </a:solidFill>
              </a:rPr>
              <a:t>Господньої</a:t>
            </a:r>
            <a:r>
              <a:rPr lang="ru-RU" i="1" u="sng" dirty="0" smtClean="0">
                <a:solidFill>
                  <a:schemeClr val="bg1"/>
                </a:solidFill>
              </a:rPr>
              <a:t> </a:t>
            </a:r>
            <a:r>
              <a:rPr lang="ru-RU" i="1" u="sng" dirty="0" err="1" smtClean="0">
                <a:solidFill>
                  <a:schemeClr val="bg1"/>
                </a:solidFill>
              </a:rPr>
              <a:t>слави</a:t>
            </a:r>
            <a:r>
              <a:rPr lang="ru-RU" i="1" dirty="0" smtClean="0">
                <a:solidFill>
                  <a:schemeClr val="bg1"/>
                </a:solidFill>
              </a:rPr>
              <a:t>! І коли я </a:t>
            </a:r>
            <a:r>
              <a:rPr lang="ru-RU" i="1" dirty="0" err="1" smtClean="0">
                <a:solidFill>
                  <a:schemeClr val="bg1"/>
                </a:solidFill>
              </a:rPr>
              <a:t>це</a:t>
            </a:r>
            <a:r>
              <a:rPr lang="ru-RU" i="1" dirty="0" smtClean="0">
                <a:solidFill>
                  <a:schemeClr val="bg1"/>
                </a:solidFill>
              </a:rPr>
              <a:t> </a:t>
            </a:r>
            <a:r>
              <a:rPr lang="ru-RU" i="1" dirty="0" err="1" smtClean="0">
                <a:solidFill>
                  <a:schemeClr val="bg1"/>
                </a:solidFill>
              </a:rPr>
              <a:t>побачив</a:t>
            </a:r>
            <a:r>
              <a:rPr lang="ru-RU" i="1" dirty="0" smtClean="0">
                <a:solidFill>
                  <a:schemeClr val="bg1"/>
                </a:solidFill>
              </a:rPr>
              <a:t>, я впав на </a:t>
            </a:r>
            <a:r>
              <a:rPr lang="ru-RU" i="1" dirty="0" err="1" smtClean="0">
                <a:solidFill>
                  <a:schemeClr val="bg1"/>
                </a:solidFill>
              </a:rPr>
              <a:t>обличчя</a:t>
            </a:r>
            <a:r>
              <a:rPr lang="ru-RU" i="1" dirty="0" smtClean="0">
                <a:solidFill>
                  <a:schemeClr val="bg1"/>
                </a:solidFill>
              </a:rPr>
              <a:t> </a:t>
            </a:r>
            <a:r>
              <a:rPr lang="ru-RU" i="1" dirty="0" err="1" smtClean="0">
                <a:solidFill>
                  <a:schemeClr val="bg1"/>
                </a:solidFill>
              </a:rPr>
              <a:t>своє</a:t>
            </a:r>
            <a:r>
              <a:rPr lang="ru-RU" i="1" dirty="0" smtClean="0">
                <a:solidFill>
                  <a:schemeClr val="bg1"/>
                </a:solidFill>
              </a:rPr>
              <a:t>, і </a:t>
            </a:r>
            <a:r>
              <a:rPr lang="ru-RU" i="1" dirty="0" err="1" smtClean="0">
                <a:solidFill>
                  <a:schemeClr val="bg1"/>
                </a:solidFill>
              </a:rPr>
              <a:t>почув</a:t>
            </a:r>
            <a:r>
              <a:rPr lang="ru-RU" i="1" dirty="0" smtClean="0">
                <a:solidFill>
                  <a:schemeClr val="bg1"/>
                </a:solidFill>
              </a:rPr>
              <a:t> голос, </a:t>
            </a:r>
            <a:r>
              <a:rPr lang="ru-RU" i="1" dirty="0" err="1" smtClean="0">
                <a:solidFill>
                  <a:schemeClr val="bg1"/>
                </a:solidFill>
              </a:rPr>
              <a:t>що</a:t>
            </a:r>
            <a:r>
              <a:rPr lang="ru-RU" i="1" dirty="0" smtClean="0">
                <a:solidFill>
                  <a:schemeClr val="bg1"/>
                </a:solidFill>
              </a:rPr>
              <a:t> говорив.</a:t>
            </a:r>
          </a:p>
          <a:p>
            <a:endParaRPr lang="ru-RU" i="1" dirty="0" smtClean="0">
              <a:solidFill>
                <a:schemeClr val="bg1"/>
              </a:solidFill>
            </a:endParaRPr>
          </a:p>
          <a:p>
            <a:r>
              <a:rPr lang="ru-RU" i="1" dirty="0" smtClean="0">
                <a:solidFill>
                  <a:schemeClr val="bg1"/>
                </a:solidFill>
              </a:rPr>
              <a:t>11:23 </a:t>
            </a:r>
            <a:r>
              <a:rPr lang="ru-RU" i="1" dirty="0">
                <a:solidFill>
                  <a:schemeClr val="bg1"/>
                </a:solidFill>
              </a:rPr>
              <a:t>І </a:t>
            </a:r>
            <a:r>
              <a:rPr lang="ru-RU" i="1" dirty="0" err="1">
                <a:solidFill>
                  <a:schemeClr val="bg1"/>
                </a:solidFill>
              </a:rPr>
              <a:t>піднялася</a:t>
            </a:r>
            <a:r>
              <a:rPr lang="ru-RU" i="1" dirty="0">
                <a:solidFill>
                  <a:schemeClr val="bg1"/>
                </a:solidFill>
              </a:rPr>
              <a:t> </a:t>
            </a:r>
            <a:r>
              <a:rPr lang="ru-RU" i="1" u="sng" dirty="0">
                <a:solidFill>
                  <a:schemeClr val="bg1"/>
                </a:solidFill>
              </a:rPr>
              <a:t>слава Господня </a:t>
            </a:r>
            <a:r>
              <a:rPr lang="ru-RU" i="1" dirty="0">
                <a:solidFill>
                  <a:schemeClr val="bg1"/>
                </a:solidFill>
              </a:rPr>
              <a:t>з-над </a:t>
            </a:r>
            <a:r>
              <a:rPr lang="ru-RU" i="1" dirty="0" err="1">
                <a:solidFill>
                  <a:schemeClr val="bg1"/>
                </a:solidFill>
              </a:rPr>
              <a:t>середини</a:t>
            </a:r>
            <a:r>
              <a:rPr lang="ru-RU" i="1" dirty="0">
                <a:solidFill>
                  <a:schemeClr val="bg1"/>
                </a:solidFill>
              </a:rPr>
              <a:t> </a:t>
            </a:r>
            <a:r>
              <a:rPr lang="ru-RU" i="1" dirty="0" err="1">
                <a:solidFill>
                  <a:schemeClr val="bg1"/>
                </a:solidFill>
              </a:rPr>
              <a:t>міста</a:t>
            </a:r>
            <a:r>
              <a:rPr lang="ru-RU" i="1" dirty="0">
                <a:solidFill>
                  <a:schemeClr val="bg1"/>
                </a:solidFill>
              </a:rPr>
              <a:t>, і стала на </a:t>
            </a:r>
            <a:r>
              <a:rPr lang="ru-RU" i="1" dirty="0" err="1">
                <a:solidFill>
                  <a:schemeClr val="bg1"/>
                </a:solidFill>
              </a:rPr>
              <a:t>горі</a:t>
            </a:r>
            <a:r>
              <a:rPr lang="ru-RU" i="1" dirty="0">
                <a:solidFill>
                  <a:schemeClr val="bg1"/>
                </a:solidFill>
              </a:rPr>
              <a:t>, </a:t>
            </a:r>
            <a:r>
              <a:rPr lang="ru-RU" i="1" dirty="0" err="1">
                <a:solidFill>
                  <a:schemeClr val="bg1"/>
                </a:solidFill>
              </a:rPr>
              <a:t>що</a:t>
            </a:r>
            <a:r>
              <a:rPr lang="ru-RU" i="1" dirty="0">
                <a:solidFill>
                  <a:schemeClr val="bg1"/>
                </a:solidFill>
              </a:rPr>
              <a:t> </a:t>
            </a:r>
            <a:r>
              <a:rPr lang="ru-RU" i="1" dirty="0" err="1">
                <a:solidFill>
                  <a:schemeClr val="bg1"/>
                </a:solidFill>
              </a:rPr>
              <a:t>зо</a:t>
            </a:r>
            <a:r>
              <a:rPr lang="ru-RU" i="1" dirty="0">
                <a:solidFill>
                  <a:schemeClr val="bg1"/>
                </a:solidFill>
              </a:rPr>
              <a:t> сходу </a:t>
            </a:r>
            <a:r>
              <a:rPr lang="ru-RU" i="1" dirty="0" err="1">
                <a:solidFill>
                  <a:schemeClr val="bg1"/>
                </a:solidFill>
              </a:rPr>
              <a:t>міста</a:t>
            </a:r>
            <a:r>
              <a:rPr lang="ru-RU" i="1" dirty="0">
                <a:solidFill>
                  <a:schemeClr val="bg1"/>
                </a:solidFill>
              </a:rPr>
              <a:t>. </a:t>
            </a:r>
            <a:endParaRPr lang="ru-RU" i="1" dirty="0" smtClean="0">
              <a:solidFill>
                <a:schemeClr val="bg1"/>
              </a:solidFill>
            </a:endParaRPr>
          </a:p>
          <a:p>
            <a:endParaRPr lang="ru-RU" i="1" dirty="0" smtClean="0">
              <a:solidFill>
                <a:schemeClr val="bg1"/>
              </a:solidFill>
            </a:endParaRPr>
          </a:p>
          <a:p>
            <a:r>
              <a:rPr lang="ru-RU" i="1" dirty="0" smtClean="0">
                <a:solidFill>
                  <a:schemeClr val="bg1"/>
                </a:solidFill>
              </a:rPr>
              <a:t>44:4 </a:t>
            </a:r>
            <a:r>
              <a:rPr lang="ru-RU" i="1" dirty="0">
                <a:solidFill>
                  <a:schemeClr val="bg1"/>
                </a:solidFill>
              </a:rPr>
              <a:t>І </a:t>
            </a:r>
            <a:r>
              <a:rPr lang="ru-RU" i="1" dirty="0" err="1">
                <a:solidFill>
                  <a:schemeClr val="bg1"/>
                </a:solidFill>
              </a:rPr>
              <a:t>випровадив</a:t>
            </a:r>
            <a:r>
              <a:rPr lang="ru-RU" i="1" dirty="0">
                <a:solidFill>
                  <a:schemeClr val="bg1"/>
                </a:solidFill>
              </a:rPr>
              <a:t> мене в </a:t>
            </a:r>
            <a:r>
              <a:rPr lang="ru-RU" i="1" dirty="0" err="1">
                <a:solidFill>
                  <a:schemeClr val="bg1"/>
                </a:solidFill>
              </a:rPr>
              <a:t>напрямі</a:t>
            </a:r>
            <a:r>
              <a:rPr lang="ru-RU" i="1" dirty="0">
                <a:solidFill>
                  <a:schemeClr val="bg1"/>
                </a:solidFill>
              </a:rPr>
              <a:t> </a:t>
            </a:r>
            <a:r>
              <a:rPr lang="ru-RU" i="1" dirty="0" err="1">
                <a:solidFill>
                  <a:schemeClr val="bg1"/>
                </a:solidFill>
              </a:rPr>
              <a:t>північної</a:t>
            </a:r>
            <a:r>
              <a:rPr lang="ru-RU" i="1" dirty="0">
                <a:solidFill>
                  <a:schemeClr val="bg1"/>
                </a:solidFill>
              </a:rPr>
              <a:t> </a:t>
            </a:r>
            <a:r>
              <a:rPr lang="ru-RU" i="1" dirty="0" err="1">
                <a:solidFill>
                  <a:schemeClr val="bg1"/>
                </a:solidFill>
              </a:rPr>
              <a:t>брами</a:t>
            </a:r>
            <a:r>
              <a:rPr lang="ru-RU" i="1" dirty="0">
                <a:solidFill>
                  <a:schemeClr val="bg1"/>
                </a:solidFill>
              </a:rPr>
              <a:t> до переду храму, і </a:t>
            </a:r>
            <a:r>
              <a:rPr lang="ru-RU" i="1" dirty="0" err="1">
                <a:solidFill>
                  <a:schemeClr val="bg1"/>
                </a:solidFill>
              </a:rPr>
              <a:t>побачив</a:t>
            </a:r>
            <a:r>
              <a:rPr lang="ru-RU" i="1" dirty="0">
                <a:solidFill>
                  <a:schemeClr val="bg1"/>
                </a:solidFill>
              </a:rPr>
              <a:t> я, аж ось </a:t>
            </a:r>
            <a:r>
              <a:rPr lang="ru-RU" i="1" u="sng" dirty="0">
                <a:solidFill>
                  <a:schemeClr val="bg1"/>
                </a:solidFill>
              </a:rPr>
              <a:t>слава Господня </a:t>
            </a:r>
            <a:r>
              <a:rPr lang="ru-RU" i="1" u="sng" dirty="0" err="1">
                <a:solidFill>
                  <a:schemeClr val="bg1"/>
                </a:solidFill>
              </a:rPr>
              <a:t>наповнила</a:t>
            </a:r>
            <a:r>
              <a:rPr lang="ru-RU" i="1" u="sng" dirty="0">
                <a:solidFill>
                  <a:schemeClr val="bg1"/>
                </a:solidFill>
              </a:rPr>
              <a:t> </a:t>
            </a:r>
            <a:r>
              <a:rPr lang="ru-RU" i="1" u="sng" dirty="0" err="1">
                <a:solidFill>
                  <a:schemeClr val="bg1"/>
                </a:solidFill>
              </a:rPr>
              <a:t>Господній</a:t>
            </a:r>
            <a:r>
              <a:rPr lang="ru-RU" i="1" u="sng" dirty="0">
                <a:solidFill>
                  <a:schemeClr val="bg1"/>
                </a:solidFill>
              </a:rPr>
              <a:t> </a:t>
            </a:r>
            <a:r>
              <a:rPr lang="ru-RU" i="1" u="sng" dirty="0" err="1">
                <a:solidFill>
                  <a:schemeClr val="bg1"/>
                </a:solidFill>
              </a:rPr>
              <a:t>дім</a:t>
            </a:r>
            <a:r>
              <a:rPr lang="ru-RU" i="1" u="sng" dirty="0">
                <a:solidFill>
                  <a:schemeClr val="bg1"/>
                </a:solidFill>
              </a:rPr>
              <a:t>! </a:t>
            </a:r>
            <a:r>
              <a:rPr lang="ru-RU" i="1" dirty="0">
                <a:solidFill>
                  <a:schemeClr val="bg1"/>
                </a:solidFill>
              </a:rPr>
              <a:t>І впав я на </a:t>
            </a:r>
            <a:r>
              <a:rPr lang="ru-RU" i="1" dirty="0" err="1">
                <a:solidFill>
                  <a:schemeClr val="bg1"/>
                </a:solidFill>
              </a:rPr>
              <a:t>обличчя</a:t>
            </a:r>
            <a:r>
              <a:rPr lang="ru-RU" i="1" dirty="0">
                <a:solidFill>
                  <a:schemeClr val="bg1"/>
                </a:solidFill>
              </a:rPr>
              <a:t> </a:t>
            </a:r>
            <a:r>
              <a:rPr lang="ru-RU" i="1" dirty="0" err="1">
                <a:solidFill>
                  <a:schemeClr val="bg1"/>
                </a:solidFill>
              </a:rPr>
              <a:t>своє</a:t>
            </a:r>
            <a:r>
              <a:rPr lang="ru-RU" i="1" dirty="0">
                <a:solidFill>
                  <a:schemeClr val="bg1"/>
                </a:solidFill>
              </a:rPr>
              <a:t>..</a:t>
            </a:r>
            <a:endParaRPr lang="ru-RU" dirty="0">
              <a:solidFill>
                <a:schemeClr val="bg1"/>
              </a:solidFill>
            </a:endParaRPr>
          </a:p>
          <a:p>
            <a:endParaRPr lang="ru-RU" i="1" dirty="0" smtClean="0">
              <a:solidFill>
                <a:schemeClr val="bg1"/>
              </a:solidFill>
            </a:endParaRPr>
          </a:p>
          <a:p>
            <a:endParaRPr lang="ru-RU" i="1" dirty="0">
              <a:solidFill>
                <a:schemeClr val="bg1"/>
              </a:solidFill>
            </a:endParaRPr>
          </a:p>
          <a:p>
            <a:endParaRPr lang="uk-UA" i="1" dirty="0">
              <a:solidFill>
                <a:schemeClr val="bg1"/>
              </a:solidFill>
            </a:endParaRPr>
          </a:p>
        </p:txBody>
      </p:sp>
    </p:spTree>
    <p:extLst>
      <p:ext uri="{BB962C8B-B14F-4D97-AF65-F5344CB8AC3E}">
        <p14:creationId xmlns:p14="http://schemas.microsoft.com/office/powerpoint/2010/main" val="327408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b="1" dirty="0">
                <a:solidFill>
                  <a:schemeClr val="bg1"/>
                </a:solidFill>
              </a:rPr>
              <a:t>ІДОЛОПОКЛОНСТВО В ХРАМІ</a:t>
            </a:r>
            <a:endParaRPr lang="ru-RU" dirty="0">
              <a:solidFill>
                <a:schemeClr val="bg1"/>
              </a:solidFill>
            </a:endParaRPr>
          </a:p>
        </p:txBody>
      </p:sp>
      <p:sp>
        <p:nvSpPr>
          <p:cNvPr id="3" name="Объект 2"/>
          <p:cNvSpPr>
            <a:spLocks noGrp="1"/>
          </p:cNvSpPr>
          <p:nvPr>
            <p:ph idx="1"/>
          </p:nvPr>
        </p:nvSpPr>
        <p:spPr/>
        <p:txBody>
          <a:bodyPr>
            <a:noAutofit/>
          </a:bodyPr>
          <a:lstStyle/>
          <a:p>
            <a:pPr marL="514350" indent="-514350">
              <a:buAutoNum type="arabicPeriod"/>
            </a:pPr>
            <a:r>
              <a:rPr lang="uk-UA" sz="3200" b="1" dirty="0">
                <a:solidFill>
                  <a:schemeClr val="bg1"/>
                </a:solidFill>
              </a:rPr>
              <a:t>Ідол заздрості (3,5) </a:t>
            </a:r>
          </a:p>
          <a:p>
            <a:pPr marL="0" indent="0">
              <a:buNone/>
            </a:pPr>
            <a:r>
              <a:rPr lang="uk-UA" sz="3200" dirty="0">
                <a:solidFill>
                  <a:schemeClr val="bg1"/>
                </a:solidFill>
              </a:rPr>
              <a:t>В тексті книги Єзекіїля, немає чітких вказівок, чи натяків на те, що саме означає «ідол заздрості». </a:t>
            </a:r>
          </a:p>
          <a:p>
            <a:pPr marL="0" indent="0">
              <a:buNone/>
            </a:pPr>
            <a:endParaRPr lang="uk-UA" sz="3200" dirty="0">
              <a:solidFill>
                <a:schemeClr val="bg1"/>
              </a:solidFill>
            </a:endParaRPr>
          </a:p>
          <a:p>
            <a:r>
              <a:rPr lang="uk-UA" sz="3200" dirty="0" err="1" smtClean="0">
                <a:solidFill>
                  <a:schemeClr val="bg1"/>
                </a:solidFill>
              </a:rPr>
              <a:t>Манасія</a:t>
            </a:r>
            <a:r>
              <a:rPr lang="uk-UA" sz="3200" dirty="0" smtClean="0">
                <a:solidFill>
                  <a:schemeClr val="bg1"/>
                </a:solidFill>
              </a:rPr>
              <a:t> </a:t>
            </a:r>
            <a:r>
              <a:rPr lang="uk-UA" sz="3200" dirty="0">
                <a:solidFill>
                  <a:schemeClr val="bg1"/>
                </a:solidFill>
              </a:rPr>
              <a:t>поставив Астарту в храм (2Цар.21:7)</a:t>
            </a:r>
          </a:p>
          <a:p>
            <a:r>
              <a:rPr lang="uk-UA" sz="3200" dirty="0">
                <a:solidFill>
                  <a:schemeClr val="bg1"/>
                </a:solidFill>
              </a:rPr>
              <a:t>згадка в тексті (Єзек.8) </a:t>
            </a:r>
            <a:r>
              <a:rPr lang="uk-UA" sz="3200" dirty="0" err="1">
                <a:solidFill>
                  <a:schemeClr val="bg1"/>
                </a:solidFill>
              </a:rPr>
              <a:t>Тамуза</a:t>
            </a:r>
            <a:r>
              <a:rPr lang="uk-UA" sz="3200" dirty="0">
                <a:solidFill>
                  <a:schemeClr val="bg1"/>
                </a:solidFill>
              </a:rPr>
              <a:t>, теж підтверджує цю версію. </a:t>
            </a:r>
            <a:endParaRPr lang="ru-RU" sz="3200" dirty="0">
              <a:solidFill>
                <a:schemeClr val="bg1"/>
              </a:solidFill>
            </a:endParaRPr>
          </a:p>
          <a:p>
            <a:pPr marL="0" indent="0">
              <a:buNone/>
            </a:pPr>
            <a:endParaRPr lang="ru-RU" sz="3200" dirty="0">
              <a:solidFill>
                <a:schemeClr val="bg1"/>
              </a:solidFill>
            </a:endParaRPr>
          </a:p>
          <a:p>
            <a:endParaRPr lang="ru-RU" sz="3200" dirty="0">
              <a:solidFill>
                <a:schemeClr val="bg1"/>
              </a:solidFill>
            </a:endParaRPr>
          </a:p>
        </p:txBody>
      </p:sp>
    </p:spTree>
    <p:extLst>
      <p:ext uri="{BB962C8B-B14F-4D97-AF65-F5344CB8AC3E}">
        <p14:creationId xmlns:p14="http://schemas.microsoft.com/office/powerpoint/2010/main" val="3271946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4042792" cy="4525963"/>
          </a:xfrm>
        </p:spPr>
        <p:txBody>
          <a:bodyPr>
            <a:normAutofit/>
          </a:bodyPr>
          <a:lstStyle/>
          <a:p>
            <a:pPr marL="0" indent="0" fontAlgn="base">
              <a:buNone/>
            </a:pPr>
            <a:r>
              <a:rPr lang="uk-UA" sz="3200" u="sng" dirty="0">
                <a:solidFill>
                  <a:schemeClr val="bg1"/>
                </a:solidFill>
              </a:rPr>
              <a:t>Розкопки </a:t>
            </a:r>
            <a:endParaRPr lang="ru-RU" sz="3200" dirty="0">
              <a:solidFill>
                <a:schemeClr val="bg1"/>
              </a:solidFill>
            </a:endParaRPr>
          </a:p>
          <a:p>
            <a:pPr lvl="0" fontAlgn="base"/>
            <a:r>
              <a:rPr lang="uk-UA" sz="3200" i="1" dirty="0" err="1">
                <a:solidFill>
                  <a:schemeClr val="bg1"/>
                </a:solidFill>
              </a:rPr>
              <a:t>Гезер</a:t>
            </a:r>
            <a:r>
              <a:rPr lang="uk-UA" sz="3200" i="1" dirty="0">
                <a:solidFill>
                  <a:schemeClr val="bg1"/>
                </a:solidFill>
              </a:rPr>
              <a:t> (14 ст. до РХ)</a:t>
            </a:r>
            <a:endParaRPr lang="ru-RU" sz="3200" dirty="0">
              <a:solidFill>
                <a:schemeClr val="bg1"/>
              </a:solidFill>
            </a:endParaRPr>
          </a:p>
          <a:p>
            <a:pPr lvl="0" fontAlgn="base"/>
            <a:r>
              <a:rPr lang="uk-UA" sz="3200" i="1" dirty="0">
                <a:solidFill>
                  <a:schemeClr val="bg1"/>
                </a:solidFill>
              </a:rPr>
              <a:t>Тель-ель-</a:t>
            </a:r>
            <a:r>
              <a:rPr lang="uk-UA" sz="3200" i="1" dirty="0" err="1">
                <a:solidFill>
                  <a:schemeClr val="bg1"/>
                </a:solidFill>
              </a:rPr>
              <a:t>Аджжуль</a:t>
            </a:r>
            <a:r>
              <a:rPr lang="uk-UA" sz="3200" i="1" dirty="0">
                <a:solidFill>
                  <a:schemeClr val="bg1"/>
                </a:solidFill>
              </a:rPr>
              <a:t> , біля Гази (1500 р до РХ)</a:t>
            </a:r>
            <a:endParaRPr lang="ru-RU" sz="3200" dirty="0">
              <a:solidFill>
                <a:schemeClr val="bg1"/>
              </a:solidFill>
            </a:endParaRPr>
          </a:p>
          <a:p>
            <a:endParaRPr lang="ru-RU" sz="3200" dirty="0">
              <a:solidFill>
                <a:schemeClr val="bg1"/>
              </a:solidFill>
            </a:endParaRPr>
          </a:p>
        </p:txBody>
      </p:sp>
      <p:pic>
        <p:nvPicPr>
          <p:cNvPr id="4" name="Рисунок 3" descr="Результат пошуку зображень за запитом &quot;астарта раскопки&quot;"/>
          <p:cNvPicPr/>
          <p:nvPr/>
        </p:nvPicPr>
        <p:blipFill>
          <a:blip r:embed="rId3"/>
          <a:srcRect/>
          <a:stretch>
            <a:fillRect/>
          </a:stretch>
        </p:blipFill>
        <p:spPr bwMode="auto">
          <a:xfrm>
            <a:off x="1547664" y="3210672"/>
            <a:ext cx="2157343" cy="3168352"/>
          </a:xfrm>
          <a:prstGeom prst="rect">
            <a:avLst/>
          </a:prstGeom>
          <a:noFill/>
          <a:ln w="9525">
            <a:noFill/>
            <a:miter lim="800000"/>
            <a:headEnd/>
            <a:tailEnd/>
          </a:ln>
        </p:spPr>
      </p:pic>
      <p:pic>
        <p:nvPicPr>
          <p:cNvPr id="5122" name="Picture 2" descr="Image result for Астарта"/>
          <p:cNvPicPr>
            <a:picLocks noChangeAspect="1" noChangeArrowheads="1"/>
          </p:cNvPicPr>
          <p:nvPr/>
        </p:nvPicPr>
        <p:blipFill rotWithShape="1">
          <a:blip r:embed="rId4">
            <a:extLst>
              <a:ext uri="{28A0092B-C50C-407E-A947-70E740481C1C}">
                <a14:useLocalDpi xmlns:a14="http://schemas.microsoft.com/office/drawing/2010/main" val="0"/>
              </a:ext>
            </a:extLst>
          </a:blip>
          <a:srcRect l="2811" t="2319" b="3862"/>
          <a:stretch/>
        </p:blipFill>
        <p:spPr bwMode="auto">
          <a:xfrm>
            <a:off x="4788024" y="476672"/>
            <a:ext cx="3936612" cy="5404514"/>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6228184" y="1961654"/>
            <a:ext cx="1152128" cy="21602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
        <p:nvSpPr>
          <p:cNvPr id="6" name="Прямоугольник 5"/>
          <p:cNvSpPr/>
          <p:nvPr/>
        </p:nvSpPr>
        <p:spPr>
          <a:xfrm>
            <a:off x="6228184" y="2994648"/>
            <a:ext cx="1152128" cy="21602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1017599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976664"/>
          </a:xfrm>
        </p:spPr>
        <p:txBody>
          <a:bodyPr>
            <a:normAutofit/>
          </a:bodyPr>
          <a:lstStyle/>
          <a:p>
            <a:pPr lvl="0" fontAlgn="base"/>
            <a:r>
              <a:rPr lang="uk-UA" sz="3200" b="1" i="1" dirty="0" smtClean="0">
                <a:solidFill>
                  <a:schemeClr val="bg1"/>
                </a:solidFill>
              </a:rPr>
              <a:t>Суд.2:13</a:t>
            </a:r>
            <a:r>
              <a:rPr lang="uk-UA" sz="3200" i="1" dirty="0" smtClean="0">
                <a:solidFill>
                  <a:schemeClr val="bg1"/>
                </a:solidFill>
              </a:rPr>
              <a:t> </a:t>
            </a:r>
            <a:r>
              <a:rPr lang="uk-UA" sz="3200" i="1" dirty="0">
                <a:solidFill>
                  <a:schemeClr val="bg1"/>
                </a:solidFill>
              </a:rPr>
              <a:t>«</a:t>
            </a:r>
            <a:r>
              <a:rPr lang="ru-RU" sz="3200" i="1" dirty="0">
                <a:solidFill>
                  <a:schemeClr val="bg1"/>
                </a:solidFill>
              </a:rPr>
              <a:t>І покинули вони Господа, та й служили </a:t>
            </a:r>
            <a:r>
              <a:rPr lang="ru-RU" sz="3200" i="1" dirty="0" err="1">
                <a:solidFill>
                  <a:schemeClr val="bg1"/>
                </a:solidFill>
              </a:rPr>
              <a:t>Ваалові</a:t>
            </a:r>
            <a:r>
              <a:rPr lang="ru-RU" sz="3200" i="1" dirty="0">
                <a:solidFill>
                  <a:schemeClr val="bg1"/>
                </a:solidFill>
              </a:rPr>
              <a:t> та Астартам</a:t>
            </a:r>
            <a:r>
              <a:rPr lang="uk-UA" sz="3200" i="1" dirty="0">
                <a:solidFill>
                  <a:schemeClr val="bg1"/>
                </a:solidFill>
              </a:rPr>
              <a:t>»</a:t>
            </a:r>
            <a:endParaRPr lang="ru-RU" sz="3200" dirty="0">
              <a:solidFill>
                <a:schemeClr val="bg1"/>
              </a:solidFill>
            </a:endParaRPr>
          </a:p>
          <a:p>
            <a:pPr lvl="0" fontAlgn="base"/>
            <a:endParaRPr lang="uk-UA" sz="3200" i="1" dirty="0">
              <a:solidFill>
                <a:schemeClr val="bg1"/>
              </a:solidFill>
            </a:endParaRPr>
          </a:p>
          <a:p>
            <a:pPr lvl="0" fontAlgn="base"/>
            <a:r>
              <a:rPr lang="uk-UA" sz="3200" b="1" i="1" dirty="0">
                <a:solidFill>
                  <a:schemeClr val="bg1"/>
                </a:solidFill>
              </a:rPr>
              <a:t>1Цар.11:5,9</a:t>
            </a:r>
            <a:r>
              <a:rPr lang="uk-UA" sz="3200" i="1" dirty="0">
                <a:solidFill>
                  <a:schemeClr val="bg1"/>
                </a:solidFill>
              </a:rPr>
              <a:t> «</a:t>
            </a:r>
            <a:r>
              <a:rPr lang="ru-RU" sz="3200" i="1" dirty="0">
                <a:solidFill>
                  <a:schemeClr val="bg1"/>
                </a:solidFill>
              </a:rPr>
              <a:t>І </a:t>
            </a:r>
            <a:r>
              <a:rPr lang="ru-RU" sz="3200" i="1" dirty="0" err="1">
                <a:solidFill>
                  <a:schemeClr val="bg1"/>
                </a:solidFill>
              </a:rPr>
              <a:t>пішов</a:t>
            </a:r>
            <a:r>
              <a:rPr lang="ru-RU" sz="3200" i="1" dirty="0">
                <a:solidFill>
                  <a:schemeClr val="bg1"/>
                </a:solidFill>
              </a:rPr>
              <a:t> Соломон за Астартою, </a:t>
            </a:r>
            <a:r>
              <a:rPr lang="ru-RU" sz="3200" i="1" dirty="0" err="1">
                <a:solidFill>
                  <a:schemeClr val="bg1"/>
                </a:solidFill>
              </a:rPr>
              <a:t>богинею</a:t>
            </a:r>
            <a:r>
              <a:rPr lang="ru-RU" sz="3200" i="1" dirty="0">
                <a:solidFill>
                  <a:schemeClr val="bg1"/>
                </a:solidFill>
              </a:rPr>
              <a:t> </a:t>
            </a:r>
            <a:r>
              <a:rPr lang="ru-RU" sz="3200" i="1" dirty="0" err="1">
                <a:solidFill>
                  <a:schemeClr val="bg1"/>
                </a:solidFill>
              </a:rPr>
              <a:t>сидонською</a:t>
            </a:r>
            <a:r>
              <a:rPr lang="ru-RU" sz="3200" i="1" dirty="0">
                <a:solidFill>
                  <a:schemeClr val="bg1"/>
                </a:solidFill>
              </a:rPr>
              <a:t>, та за </a:t>
            </a:r>
            <a:r>
              <a:rPr lang="ru-RU" sz="3200" i="1" dirty="0" err="1">
                <a:solidFill>
                  <a:schemeClr val="bg1"/>
                </a:solidFill>
              </a:rPr>
              <a:t>Мілкомом</a:t>
            </a:r>
            <a:r>
              <a:rPr lang="ru-RU" sz="3200" i="1" dirty="0">
                <a:solidFill>
                  <a:schemeClr val="bg1"/>
                </a:solidFill>
              </a:rPr>
              <a:t>, </a:t>
            </a:r>
            <a:r>
              <a:rPr lang="ru-RU" sz="3200" i="1" dirty="0" err="1">
                <a:solidFill>
                  <a:schemeClr val="bg1"/>
                </a:solidFill>
              </a:rPr>
              <a:t>гидотою</a:t>
            </a:r>
            <a:r>
              <a:rPr lang="ru-RU" sz="3200" i="1" dirty="0">
                <a:solidFill>
                  <a:schemeClr val="bg1"/>
                </a:solidFill>
              </a:rPr>
              <a:t> </a:t>
            </a:r>
            <a:r>
              <a:rPr lang="ru-RU" sz="3200" i="1" dirty="0" err="1">
                <a:solidFill>
                  <a:schemeClr val="bg1"/>
                </a:solidFill>
              </a:rPr>
              <a:t>аммонітською</a:t>
            </a:r>
            <a:r>
              <a:rPr lang="ru-RU" sz="3200" i="1" dirty="0">
                <a:solidFill>
                  <a:schemeClr val="bg1"/>
                </a:solidFill>
              </a:rPr>
              <a:t>»</a:t>
            </a:r>
            <a:endParaRPr lang="ru-RU" sz="3200" dirty="0">
              <a:solidFill>
                <a:schemeClr val="bg1"/>
              </a:solidFill>
            </a:endParaRPr>
          </a:p>
          <a:p>
            <a:pPr marL="0" lvl="0" indent="0" fontAlgn="base">
              <a:buNone/>
            </a:pPr>
            <a:endParaRPr lang="uk-UA" sz="3200" i="1" dirty="0">
              <a:solidFill>
                <a:schemeClr val="bg1"/>
              </a:solidFill>
            </a:endParaRPr>
          </a:p>
          <a:p>
            <a:pPr lvl="0" fontAlgn="base"/>
            <a:r>
              <a:rPr lang="uk-UA" sz="3200" b="1" i="1" dirty="0">
                <a:solidFill>
                  <a:schemeClr val="bg1"/>
                </a:solidFill>
              </a:rPr>
              <a:t>Єр.7:18</a:t>
            </a:r>
            <a:r>
              <a:rPr lang="uk-UA" sz="3200" i="1" dirty="0">
                <a:solidFill>
                  <a:schemeClr val="bg1"/>
                </a:solidFill>
              </a:rPr>
              <a:t> Діти дрова збирають, а батьки розкладають огонь, жінки ж місять тісто, щоб спекти калачів тих жертовних </a:t>
            </a:r>
            <a:r>
              <a:rPr lang="uk-UA" sz="3200" b="1" i="1" dirty="0">
                <a:solidFill>
                  <a:schemeClr val="bg1"/>
                </a:solidFill>
              </a:rPr>
              <a:t>небесній цариці</a:t>
            </a:r>
            <a:r>
              <a:rPr lang="uk-UA" sz="3200" i="1" dirty="0">
                <a:solidFill>
                  <a:schemeClr val="bg1"/>
                </a:solidFill>
              </a:rPr>
              <a:t>, і ллють литі жертви для інших богів, на досаду Мені…</a:t>
            </a:r>
            <a:endParaRPr lang="ru-RU" sz="3200" dirty="0">
              <a:solidFill>
                <a:schemeClr val="bg1"/>
              </a:solidFill>
            </a:endParaRPr>
          </a:p>
        </p:txBody>
      </p:sp>
    </p:spTree>
    <p:extLst>
      <p:ext uri="{BB962C8B-B14F-4D97-AF65-F5344CB8AC3E}">
        <p14:creationId xmlns:p14="http://schemas.microsoft.com/office/powerpoint/2010/main" val="50531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2276872"/>
            <a:ext cx="4038600" cy="3849291"/>
          </a:xfrm>
        </p:spPr>
        <p:txBody>
          <a:bodyPr>
            <a:normAutofit/>
          </a:bodyPr>
          <a:lstStyle/>
          <a:p>
            <a:pPr marL="0" indent="0">
              <a:buNone/>
            </a:pPr>
            <a:r>
              <a:rPr lang="uk-UA" sz="2000" dirty="0">
                <a:solidFill>
                  <a:schemeClr val="bg1"/>
                </a:solidFill>
              </a:rPr>
              <a:t>«</a:t>
            </a:r>
            <a:r>
              <a:rPr lang="en-US" sz="2000" dirty="0" err="1">
                <a:solidFill>
                  <a:schemeClr val="bg1"/>
                </a:solidFill>
              </a:rPr>
              <a:t>Marzeah</a:t>
            </a:r>
            <a:r>
              <a:rPr lang="en-US" sz="2000" dirty="0">
                <a:solidFill>
                  <a:schemeClr val="bg1"/>
                </a:solidFill>
              </a:rPr>
              <a:t> Tablet</a:t>
            </a:r>
            <a:r>
              <a:rPr lang="uk-UA" sz="2000" dirty="0">
                <a:solidFill>
                  <a:schemeClr val="bg1"/>
                </a:solidFill>
              </a:rPr>
              <a:t>» 7ст. до РХ</a:t>
            </a:r>
          </a:p>
          <a:p>
            <a:pPr marL="0" indent="0">
              <a:buNone/>
            </a:pPr>
            <a:r>
              <a:rPr lang="ru-RU" sz="2000" dirty="0" err="1">
                <a:solidFill>
                  <a:schemeClr val="bg1"/>
                </a:solidFill>
              </a:rPr>
              <a:t>Називається</a:t>
            </a:r>
            <a:r>
              <a:rPr lang="ru-RU" sz="2000" dirty="0">
                <a:solidFill>
                  <a:schemeClr val="bg1"/>
                </a:solidFill>
              </a:rPr>
              <a:t> так, тому </a:t>
            </a:r>
            <a:r>
              <a:rPr lang="ru-RU" sz="2000" dirty="0" err="1">
                <a:solidFill>
                  <a:schemeClr val="bg1"/>
                </a:solidFill>
              </a:rPr>
              <a:t>що</a:t>
            </a:r>
            <a:r>
              <a:rPr lang="ru-RU" sz="2000" dirty="0">
                <a:solidFill>
                  <a:schemeClr val="bg1"/>
                </a:solidFill>
              </a:rPr>
              <a:t> </a:t>
            </a:r>
            <a:r>
              <a:rPr lang="ru-RU" sz="2000" dirty="0" err="1">
                <a:solidFill>
                  <a:schemeClr val="bg1"/>
                </a:solidFill>
              </a:rPr>
              <a:t>включає</a:t>
            </a:r>
            <a:r>
              <a:rPr lang="ru-RU" sz="2000" dirty="0">
                <a:solidFill>
                  <a:schemeClr val="bg1"/>
                </a:solidFill>
              </a:rPr>
              <a:t> в себе слово «</a:t>
            </a:r>
            <a:r>
              <a:rPr lang="en-US" sz="2000" dirty="0" err="1">
                <a:solidFill>
                  <a:schemeClr val="bg1"/>
                </a:solidFill>
              </a:rPr>
              <a:t>marzeah</a:t>
            </a:r>
            <a:r>
              <a:rPr lang="uk-UA" sz="2000" dirty="0">
                <a:solidFill>
                  <a:schemeClr val="bg1"/>
                </a:solidFill>
              </a:rPr>
              <a:t>»</a:t>
            </a:r>
            <a:r>
              <a:rPr lang="ru-RU" sz="2000" dirty="0">
                <a:solidFill>
                  <a:schemeClr val="bg1"/>
                </a:solidFill>
              </a:rPr>
              <a:t>, тип клубу - </a:t>
            </a:r>
            <a:r>
              <a:rPr lang="ru-RU" sz="2000" dirty="0" err="1">
                <a:solidFill>
                  <a:schemeClr val="bg1"/>
                </a:solidFill>
              </a:rPr>
              <a:t>відомий</a:t>
            </a:r>
            <a:r>
              <a:rPr lang="ru-RU" sz="2000" dirty="0">
                <a:solidFill>
                  <a:schemeClr val="bg1"/>
                </a:solidFill>
              </a:rPr>
              <a:t> у </a:t>
            </a:r>
            <a:r>
              <a:rPr lang="ru-RU" sz="2000" dirty="0" err="1">
                <a:solidFill>
                  <a:schemeClr val="bg1"/>
                </a:solidFill>
              </a:rPr>
              <a:t>всьому</a:t>
            </a:r>
            <a:r>
              <a:rPr lang="ru-RU" sz="2000" dirty="0">
                <a:solidFill>
                  <a:schemeClr val="bg1"/>
                </a:solidFill>
              </a:rPr>
              <a:t> </a:t>
            </a:r>
            <a:r>
              <a:rPr lang="ru-RU" sz="2000" dirty="0" err="1">
                <a:solidFill>
                  <a:schemeClr val="bg1"/>
                </a:solidFill>
              </a:rPr>
              <a:t>стародавньому</a:t>
            </a:r>
            <a:r>
              <a:rPr lang="ru-RU" sz="2000" dirty="0">
                <a:solidFill>
                  <a:schemeClr val="bg1"/>
                </a:solidFill>
              </a:rPr>
              <a:t> </a:t>
            </a:r>
            <a:r>
              <a:rPr lang="ru-RU" sz="2000" dirty="0" err="1">
                <a:solidFill>
                  <a:schemeClr val="bg1"/>
                </a:solidFill>
              </a:rPr>
              <a:t>Середземномор'ї</a:t>
            </a:r>
            <a:r>
              <a:rPr lang="ru-RU" sz="2000" dirty="0">
                <a:solidFill>
                  <a:schemeClr val="bg1"/>
                </a:solidFill>
              </a:rPr>
              <a:t> і </a:t>
            </a:r>
            <a:r>
              <a:rPr lang="ru-RU" sz="2000" dirty="0" err="1">
                <a:solidFill>
                  <a:schemeClr val="bg1"/>
                </a:solidFill>
              </a:rPr>
              <a:t>Близькому</a:t>
            </a:r>
            <a:r>
              <a:rPr lang="ru-RU" sz="2000" dirty="0">
                <a:solidFill>
                  <a:schemeClr val="bg1"/>
                </a:solidFill>
              </a:rPr>
              <a:t> </a:t>
            </a:r>
            <a:r>
              <a:rPr lang="ru-RU" sz="2000" dirty="0" err="1">
                <a:solidFill>
                  <a:schemeClr val="bg1"/>
                </a:solidFill>
              </a:rPr>
              <a:t>Сході</a:t>
            </a:r>
            <a:r>
              <a:rPr lang="ru-RU" sz="2000" dirty="0">
                <a:solidFill>
                  <a:schemeClr val="bg1"/>
                </a:solidFill>
              </a:rPr>
              <a:t>, </a:t>
            </a:r>
            <a:r>
              <a:rPr lang="ru-RU" sz="2000" dirty="0" err="1">
                <a:solidFill>
                  <a:schemeClr val="bg1"/>
                </a:solidFill>
              </a:rPr>
              <a:t>що</a:t>
            </a:r>
            <a:r>
              <a:rPr lang="ru-RU" sz="2000" dirty="0">
                <a:solidFill>
                  <a:schemeClr val="bg1"/>
                </a:solidFill>
              </a:rPr>
              <a:t>, на думку </a:t>
            </a:r>
            <a:r>
              <a:rPr lang="ru-RU" sz="2000" dirty="0" err="1">
                <a:solidFill>
                  <a:schemeClr val="bg1"/>
                </a:solidFill>
              </a:rPr>
              <a:t>багатьох</a:t>
            </a:r>
            <a:r>
              <a:rPr lang="ru-RU" sz="2000" dirty="0">
                <a:solidFill>
                  <a:schemeClr val="bg1"/>
                </a:solidFill>
              </a:rPr>
              <a:t> </a:t>
            </a:r>
            <a:r>
              <a:rPr lang="ru-RU" sz="2000" dirty="0" err="1">
                <a:solidFill>
                  <a:schemeClr val="bg1"/>
                </a:solidFill>
              </a:rPr>
              <a:t>вчених</a:t>
            </a:r>
            <a:r>
              <a:rPr lang="ru-RU" sz="2000" dirty="0">
                <a:solidFill>
                  <a:schemeClr val="bg1"/>
                </a:solidFill>
              </a:rPr>
              <a:t> </a:t>
            </a:r>
            <a:r>
              <a:rPr lang="ru-RU" sz="2000" dirty="0" err="1">
                <a:solidFill>
                  <a:schemeClr val="bg1"/>
                </a:solidFill>
              </a:rPr>
              <a:t>згадується</a:t>
            </a:r>
            <a:r>
              <a:rPr lang="ru-RU" sz="2000" dirty="0">
                <a:solidFill>
                  <a:schemeClr val="bg1"/>
                </a:solidFill>
              </a:rPr>
              <a:t> в </a:t>
            </a:r>
            <a:r>
              <a:rPr lang="ru-RU" sz="2000" dirty="0" err="1">
                <a:solidFill>
                  <a:schemeClr val="bg1"/>
                </a:solidFill>
              </a:rPr>
              <a:t>Амос</a:t>
            </a:r>
            <a:r>
              <a:rPr lang="ru-RU" sz="2000" dirty="0">
                <a:solidFill>
                  <a:schemeClr val="bg1"/>
                </a:solidFill>
              </a:rPr>
              <a:t> 6:7 і </a:t>
            </a:r>
            <a:r>
              <a:rPr lang="ru-RU" sz="2000" dirty="0" err="1">
                <a:solidFill>
                  <a:schemeClr val="bg1"/>
                </a:solidFill>
              </a:rPr>
              <a:t>Єремії</a:t>
            </a:r>
            <a:r>
              <a:rPr lang="ru-RU" sz="2000" dirty="0">
                <a:solidFill>
                  <a:schemeClr val="bg1"/>
                </a:solidFill>
              </a:rPr>
              <a:t> 16:5 </a:t>
            </a:r>
          </a:p>
          <a:p>
            <a:pPr marL="0" indent="0">
              <a:buNone/>
            </a:pPr>
            <a:endParaRPr lang="uk-UA" sz="2000" dirty="0">
              <a:solidFill>
                <a:schemeClr val="bg1"/>
              </a:solidFill>
            </a:endParaRPr>
          </a:p>
          <a:p>
            <a:r>
              <a:rPr lang="uk-UA" sz="2000" dirty="0">
                <a:solidFill>
                  <a:schemeClr val="bg1"/>
                </a:solidFill>
              </a:rPr>
              <a:t>закрите зібрання (Єзек.8:8)</a:t>
            </a:r>
          </a:p>
          <a:p>
            <a:r>
              <a:rPr lang="uk-UA" sz="2000" dirty="0">
                <a:solidFill>
                  <a:schemeClr val="bg1"/>
                </a:solidFill>
              </a:rPr>
              <a:t>70 старійшин (Єзек.8:11)</a:t>
            </a:r>
          </a:p>
          <a:p>
            <a:endParaRPr lang="ru-RU" sz="2000" dirty="0">
              <a:solidFill>
                <a:schemeClr val="bg1"/>
              </a:solidFill>
            </a:endParaRPr>
          </a:p>
        </p:txBody>
      </p:sp>
      <p:pic>
        <p:nvPicPr>
          <p:cNvPr id="7" name="Рисунок 6" descr="Picture"/>
          <p:cNvPicPr/>
          <p:nvPr/>
        </p:nvPicPr>
        <p:blipFill rotWithShape="1">
          <a:blip r:embed="rId3"/>
          <a:srcRect l="4780" r="5332"/>
          <a:stretch/>
        </p:blipFill>
        <p:spPr bwMode="auto">
          <a:xfrm>
            <a:off x="5220072" y="2060848"/>
            <a:ext cx="3456384" cy="4248472"/>
          </a:xfrm>
          <a:prstGeom prst="rect">
            <a:avLst/>
          </a:prstGeom>
          <a:noFill/>
          <a:ln w="9525">
            <a:noFill/>
            <a:miter lim="800000"/>
            <a:headEnd/>
            <a:tailEnd/>
          </a:ln>
        </p:spPr>
      </p:pic>
      <p:sp>
        <p:nvSpPr>
          <p:cNvPr id="12" name="Объект 2"/>
          <p:cNvSpPr txBox="1">
            <a:spLocks/>
          </p:cNvSpPr>
          <p:nvPr/>
        </p:nvSpPr>
        <p:spPr>
          <a:xfrm>
            <a:off x="395536" y="343197"/>
            <a:ext cx="8280920" cy="157363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indent="0">
              <a:buFont typeface="Arial" pitchFamily="34" charset="0"/>
              <a:buNone/>
            </a:pPr>
            <a:r>
              <a:rPr lang="uk-UA" b="1" dirty="0">
                <a:solidFill>
                  <a:schemeClr val="bg1"/>
                </a:solidFill>
              </a:rPr>
              <a:t>2. Гравюри нечистих тварин (10-12)  </a:t>
            </a:r>
          </a:p>
          <a:p>
            <a:pPr marL="0" indent="0">
              <a:buFont typeface="Arial" pitchFamily="34" charset="0"/>
              <a:buNone/>
            </a:pPr>
            <a:r>
              <a:rPr lang="uk-UA" dirty="0">
                <a:solidFill>
                  <a:schemeClr val="bg1"/>
                </a:solidFill>
              </a:rPr>
              <a:t>Стіни храму були занечищені образами нечистих тварин. </a:t>
            </a:r>
            <a:endParaRPr lang="ru-RU" dirty="0">
              <a:solidFill>
                <a:schemeClr val="bg1"/>
              </a:solidFill>
            </a:endParaRPr>
          </a:p>
          <a:p>
            <a:pPr marL="0" indent="0">
              <a:buFont typeface="Arial" pitchFamily="34" charset="0"/>
              <a:buNone/>
            </a:pPr>
            <a:endParaRPr lang="ru-RU" dirty="0">
              <a:solidFill>
                <a:schemeClr val="bg1"/>
              </a:solidFill>
            </a:endParaRPr>
          </a:p>
        </p:txBody>
      </p:sp>
    </p:spTree>
    <p:extLst>
      <p:ext uri="{BB962C8B-B14F-4D97-AF65-F5344CB8AC3E}">
        <p14:creationId xmlns:p14="http://schemas.microsoft.com/office/powerpoint/2010/main" val="3141228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3"/>
            <a:ext cx="8229600" cy="1944216"/>
          </a:xfrm>
        </p:spPr>
        <p:txBody>
          <a:bodyPr/>
          <a:lstStyle/>
          <a:p>
            <a:pPr marL="0" indent="0" fontAlgn="base">
              <a:buNone/>
            </a:pPr>
            <a:r>
              <a:rPr lang="uk-UA" u="sng" dirty="0">
                <a:solidFill>
                  <a:schemeClr val="bg1"/>
                </a:solidFill>
              </a:rPr>
              <a:t>Гравюри тварин</a:t>
            </a:r>
          </a:p>
          <a:p>
            <a:pPr lvl="0" fontAlgn="base"/>
            <a:r>
              <a:rPr lang="uk-UA" sz="2800" i="1" dirty="0">
                <a:solidFill>
                  <a:schemeClr val="bg1"/>
                </a:solidFill>
              </a:rPr>
              <a:t>Єгипетська книга мертвих </a:t>
            </a:r>
            <a:endParaRPr lang="ru-RU" sz="2800" dirty="0">
              <a:solidFill>
                <a:schemeClr val="bg1"/>
              </a:solidFill>
            </a:endParaRPr>
          </a:p>
          <a:p>
            <a:pPr lvl="0" fontAlgn="base"/>
            <a:r>
              <a:rPr lang="uk-UA" sz="2800" i="1" dirty="0">
                <a:solidFill>
                  <a:schemeClr val="bg1"/>
                </a:solidFill>
              </a:rPr>
              <a:t>вавилонські міфічні тварини</a:t>
            </a:r>
            <a:endParaRPr lang="ru-RU" sz="2800" dirty="0">
              <a:solidFill>
                <a:schemeClr val="bg1"/>
              </a:solidFill>
            </a:endParaRPr>
          </a:p>
          <a:p>
            <a:endParaRPr lang="ru-RU" dirty="0">
              <a:solidFill>
                <a:schemeClr val="bg1"/>
              </a:solidFill>
            </a:endParaRPr>
          </a:p>
        </p:txBody>
      </p:sp>
      <p:pic>
        <p:nvPicPr>
          <p:cNvPr id="4" name="Picture 2" descr="C:\Users\Вася\Downloads\Berliner papirus 3127-seredina spiska-2-600 (1).jpg"/>
          <p:cNvPicPr>
            <a:picLocks noChangeAspect="1" noChangeArrowheads="1"/>
          </p:cNvPicPr>
          <p:nvPr/>
        </p:nvPicPr>
        <p:blipFill rotWithShape="1">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l="5670" t="14834" r="8407" b="7645"/>
          <a:stretch/>
        </p:blipFill>
        <p:spPr bwMode="auto">
          <a:xfrm>
            <a:off x="4479349" y="2888456"/>
            <a:ext cx="4402535" cy="183668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Вася\Downloads\12.jpg"/>
          <p:cNvPicPr>
            <a:picLocks noChangeAspect="1" noChangeArrowheads="1"/>
          </p:cNvPicPr>
          <p:nvPr/>
        </p:nvPicPr>
        <p:blipFill rotWithShape="1">
          <a:blip r:embed="rId4">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l="8990" t="13193" r="6385" b="8150"/>
          <a:stretch/>
        </p:blipFill>
        <p:spPr bwMode="auto">
          <a:xfrm>
            <a:off x="5374870" y="445903"/>
            <a:ext cx="3193066" cy="197498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C:\Users\Вася\Downloads\Berliner papirus 3127-seredina spiska-600.jpg"/>
          <p:cNvPicPr>
            <a:picLocks noChangeAspect="1" noChangeArrowheads="1"/>
          </p:cNvPicPr>
          <p:nvPr/>
        </p:nvPicPr>
        <p:blipFill rotWithShape="1">
          <a:blip r:embed="rId6">
            <a:extLst>
              <a:ext uri="{28A0092B-C50C-407E-A947-70E740481C1C}">
                <a14:useLocalDpi xmlns:a14="http://schemas.microsoft.com/office/drawing/2010/main" val="0"/>
              </a:ext>
            </a:extLst>
          </a:blip>
          <a:srcRect l="9532" t="10313" r="5267" b="14381"/>
          <a:stretch/>
        </p:blipFill>
        <p:spPr bwMode="auto">
          <a:xfrm>
            <a:off x="4479349" y="4906347"/>
            <a:ext cx="4402535" cy="169100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Вася\Downloads\завантаження.jpg"/>
          <p:cNvPicPr>
            <a:picLocks noChangeAspect="1" noChangeArrowheads="1"/>
          </p:cNvPicPr>
          <p:nvPr/>
        </p:nvPicPr>
        <p:blipFill>
          <a:blip r:embed="rId7">
            <a:extLst>
              <a:ext uri="{BEBA8EAE-BF5A-486C-A8C5-ECC9F3942E4B}">
                <a14:imgProps xmlns:a14="http://schemas.microsoft.com/office/drawing/2010/main">
                  <a14:imgLayer r:embed="rId8">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323528" y="3404168"/>
            <a:ext cx="3936087" cy="27611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8304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rgbClr val="FFFF00"/>
                </a:solidFill>
              </a:rPr>
              <a:t>Хто такий Єзекіїль? </a:t>
            </a:r>
            <a:endParaRPr lang="uk-UA" dirty="0">
              <a:solidFill>
                <a:srgbClr val="FFFF00"/>
              </a:solidFill>
            </a:endParaRPr>
          </a:p>
        </p:txBody>
      </p:sp>
      <p:sp>
        <p:nvSpPr>
          <p:cNvPr id="3" name="Объект 2"/>
          <p:cNvSpPr>
            <a:spLocks noGrp="1"/>
          </p:cNvSpPr>
          <p:nvPr>
            <p:ph idx="1"/>
          </p:nvPr>
        </p:nvSpPr>
        <p:spPr/>
        <p:txBody>
          <a:bodyPr>
            <a:noAutofit/>
          </a:bodyPr>
          <a:lstStyle/>
          <a:p>
            <a:pPr>
              <a:lnSpc>
                <a:spcPct val="150000"/>
              </a:lnSpc>
            </a:pPr>
            <a:r>
              <a:rPr lang="uk-UA" sz="3600" dirty="0" smtClean="0">
                <a:solidFill>
                  <a:schemeClr val="bg1"/>
                </a:solidFill>
              </a:rPr>
              <a:t>Священник (1:3)</a:t>
            </a:r>
          </a:p>
          <a:p>
            <a:pPr>
              <a:lnSpc>
                <a:spcPct val="150000"/>
              </a:lnSpc>
            </a:pPr>
            <a:r>
              <a:rPr lang="uk-UA" sz="3600" dirty="0" smtClean="0">
                <a:solidFill>
                  <a:schemeClr val="bg1"/>
                </a:solidFill>
              </a:rPr>
              <a:t>Жив в Єрусалимі до 25 років</a:t>
            </a:r>
          </a:p>
          <a:p>
            <a:pPr>
              <a:lnSpc>
                <a:spcPct val="150000"/>
              </a:lnSpc>
            </a:pPr>
            <a:r>
              <a:rPr lang="uk-UA" sz="3600" dirty="0" smtClean="0">
                <a:solidFill>
                  <a:schemeClr val="bg1"/>
                </a:solidFill>
              </a:rPr>
              <a:t>В 30р покликаний на служіння (1:1)</a:t>
            </a:r>
          </a:p>
          <a:p>
            <a:pPr>
              <a:lnSpc>
                <a:spcPct val="150000"/>
              </a:lnSpc>
            </a:pPr>
            <a:r>
              <a:rPr lang="uk-UA" sz="3600" dirty="0" smtClean="0">
                <a:solidFill>
                  <a:schemeClr val="bg1"/>
                </a:solidFill>
              </a:rPr>
              <a:t>В 597р до Р.Х. – Вавилонський полон</a:t>
            </a:r>
            <a:endParaRPr lang="uk-UA" sz="3600" dirty="0">
              <a:solidFill>
                <a:schemeClr val="bg1"/>
              </a:solidFill>
            </a:endParaRPr>
          </a:p>
        </p:txBody>
      </p:sp>
    </p:spTree>
    <p:extLst>
      <p:ext uri="{BB962C8B-B14F-4D97-AF65-F5344CB8AC3E}">
        <p14:creationId xmlns:p14="http://schemas.microsoft.com/office/powerpoint/2010/main" val="2134878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858813"/>
          </a:xfrm>
        </p:spPr>
        <p:txBody>
          <a:bodyPr>
            <a:normAutofit/>
          </a:bodyPr>
          <a:lstStyle/>
          <a:p>
            <a:pPr marL="0" indent="0" fontAlgn="base">
              <a:buNone/>
            </a:pPr>
            <a:r>
              <a:rPr lang="uk-UA" sz="3200" u="sng" dirty="0">
                <a:solidFill>
                  <a:schemeClr val="bg1"/>
                </a:solidFill>
              </a:rPr>
              <a:t>Чому зображення тварин, є «гидотою»? </a:t>
            </a:r>
          </a:p>
          <a:p>
            <a:pPr marL="0" indent="0" fontAlgn="base">
              <a:buNone/>
            </a:pPr>
            <a:endParaRPr lang="uk-UA" u="sng" dirty="0">
              <a:solidFill>
                <a:schemeClr val="bg1"/>
              </a:solidFill>
            </a:endParaRPr>
          </a:p>
          <a:p>
            <a:pPr fontAlgn="base"/>
            <a:r>
              <a:rPr lang="uk-UA" sz="2600" b="1" i="1" dirty="0">
                <a:solidFill>
                  <a:schemeClr val="bg1"/>
                </a:solidFill>
              </a:rPr>
              <a:t>П.Зак.4:16-18</a:t>
            </a:r>
            <a:r>
              <a:rPr lang="uk-UA" sz="2600" i="1" dirty="0">
                <a:solidFill>
                  <a:schemeClr val="bg1"/>
                </a:solidFill>
              </a:rPr>
              <a:t> «щоб ви не </a:t>
            </a:r>
            <a:r>
              <a:rPr lang="uk-UA" sz="2600" i="1" dirty="0" err="1">
                <a:solidFill>
                  <a:schemeClr val="bg1"/>
                </a:solidFill>
              </a:rPr>
              <a:t>зіпсулися</a:t>
            </a:r>
            <a:r>
              <a:rPr lang="uk-UA" sz="2600" i="1" dirty="0">
                <a:solidFill>
                  <a:schemeClr val="bg1"/>
                </a:solidFill>
              </a:rPr>
              <a:t>, і не зробили собі ідола на подобу якогось боввана, зображення самця чи самиці, зображення всякої худобини, що на землі, зображення всякого крилатого птаха, що літає під небом, зображення всякого плазуючого по землі, зображення всякої риби, що в воді під землею…</a:t>
            </a:r>
          </a:p>
          <a:p>
            <a:pPr marL="0" indent="0" fontAlgn="base">
              <a:buNone/>
            </a:pPr>
            <a:endParaRPr lang="ru-RU" sz="2600" dirty="0">
              <a:solidFill>
                <a:schemeClr val="bg1"/>
              </a:solidFill>
            </a:endParaRPr>
          </a:p>
          <a:p>
            <a:pPr lvl="0" fontAlgn="base"/>
            <a:r>
              <a:rPr lang="uk-UA" sz="2600" b="1" i="1" dirty="0">
                <a:solidFill>
                  <a:schemeClr val="bg1"/>
                </a:solidFill>
              </a:rPr>
              <a:t>Рим.1:23 </a:t>
            </a:r>
            <a:r>
              <a:rPr lang="uk-UA" sz="2600" i="1" dirty="0">
                <a:solidFill>
                  <a:schemeClr val="bg1"/>
                </a:solidFill>
              </a:rPr>
              <a:t>«</a:t>
            </a:r>
            <a:r>
              <a:rPr lang="ru-RU" sz="2600" i="1" dirty="0">
                <a:solidFill>
                  <a:schemeClr val="bg1"/>
                </a:solidFill>
              </a:rPr>
              <a:t>і славу </a:t>
            </a:r>
            <a:r>
              <a:rPr lang="ru-RU" sz="2600" i="1" dirty="0" err="1">
                <a:solidFill>
                  <a:schemeClr val="bg1"/>
                </a:solidFill>
              </a:rPr>
              <a:t>нетлінного</a:t>
            </a:r>
            <a:r>
              <a:rPr lang="ru-RU" sz="2600" i="1" dirty="0">
                <a:solidFill>
                  <a:schemeClr val="bg1"/>
                </a:solidFill>
              </a:rPr>
              <a:t> Бога </a:t>
            </a:r>
            <a:r>
              <a:rPr lang="ru-RU" sz="2600" i="1" dirty="0" err="1">
                <a:solidFill>
                  <a:schemeClr val="bg1"/>
                </a:solidFill>
              </a:rPr>
              <a:t>змінили</a:t>
            </a:r>
            <a:r>
              <a:rPr lang="ru-RU" sz="2600" i="1" dirty="0">
                <a:solidFill>
                  <a:schemeClr val="bg1"/>
                </a:solidFill>
              </a:rPr>
              <a:t> на </a:t>
            </a:r>
            <a:r>
              <a:rPr lang="ru-RU" sz="2600" i="1" dirty="0" err="1">
                <a:solidFill>
                  <a:schemeClr val="bg1"/>
                </a:solidFill>
              </a:rPr>
              <a:t>подобу</a:t>
            </a:r>
            <a:r>
              <a:rPr lang="ru-RU" sz="2600" i="1" dirty="0">
                <a:solidFill>
                  <a:schemeClr val="bg1"/>
                </a:solidFill>
              </a:rPr>
              <a:t> образа </a:t>
            </a:r>
            <a:r>
              <a:rPr lang="ru-RU" sz="2600" i="1" dirty="0" err="1">
                <a:solidFill>
                  <a:schemeClr val="bg1"/>
                </a:solidFill>
              </a:rPr>
              <a:t>тлінної</a:t>
            </a:r>
            <a:r>
              <a:rPr lang="ru-RU" sz="2600" i="1" dirty="0">
                <a:solidFill>
                  <a:schemeClr val="bg1"/>
                </a:solidFill>
              </a:rPr>
              <a:t> </a:t>
            </a:r>
            <a:r>
              <a:rPr lang="ru-RU" sz="2600" i="1" dirty="0" err="1">
                <a:solidFill>
                  <a:schemeClr val="bg1"/>
                </a:solidFill>
              </a:rPr>
              <a:t>людини</a:t>
            </a:r>
            <a:r>
              <a:rPr lang="ru-RU" sz="2600" i="1" dirty="0">
                <a:solidFill>
                  <a:schemeClr val="bg1"/>
                </a:solidFill>
              </a:rPr>
              <a:t>, і </a:t>
            </a:r>
            <a:r>
              <a:rPr lang="ru-RU" sz="2600" i="1" dirty="0" err="1">
                <a:solidFill>
                  <a:schemeClr val="bg1"/>
                </a:solidFill>
              </a:rPr>
              <a:t>птахів</a:t>
            </a:r>
            <a:r>
              <a:rPr lang="ru-RU" sz="2600" i="1" dirty="0">
                <a:solidFill>
                  <a:schemeClr val="bg1"/>
                </a:solidFill>
              </a:rPr>
              <a:t>, і </a:t>
            </a:r>
            <a:r>
              <a:rPr lang="ru-RU" sz="2600" i="1" dirty="0" err="1">
                <a:solidFill>
                  <a:schemeClr val="bg1"/>
                </a:solidFill>
              </a:rPr>
              <a:t>чотириногих</a:t>
            </a:r>
            <a:r>
              <a:rPr lang="ru-RU" sz="2600" i="1" dirty="0">
                <a:solidFill>
                  <a:schemeClr val="bg1"/>
                </a:solidFill>
              </a:rPr>
              <a:t>, і </a:t>
            </a:r>
            <a:r>
              <a:rPr lang="ru-RU" sz="2600" i="1" dirty="0" err="1">
                <a:solidFill>
                  <a:schemeClr val="bg1"/>
                </a:solidFill>
              </a:rPr>
              <a:t>гадів</a:t>
            </a:r>
            <a:r>
              <a:rPr lang="uk-UA" sz="2600" i="1" dirty="0">
                <a:solidFill>
                  <a:schemeClr val="bg1"/>
                </a:solidFill>
              </a:rPr>
              <a:t>»</a:t>
            </a:r>
            <a:endParaRPr lang="ru-RU" sz="2600" dirty="0">
              <a:solidFill>
                <a:schemeClr val="bg1"/>
              </a:solidFill>
            </a:endParaRPr>
          </a:p>
          <a:p>
            <a:endParaRPr lang="ru-RU" dirty="0">
              <a:solidFill>
                <a:schemeClr val="bg1"/>
              </a:solidFill>
            </a:endParaRPr>
          </a:p>
        </p:txBody>
      </p:sp>
    </p:spTree>
    <p:extLst>
      <p:ext uri="{BB962C8B-B14F-4D97-AF65-F5344CB8AC3E}">
        <p14:creationId xmlns:p14="http://schemas.microsoft.com/office/powerpoint/2010/main" val="2474279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http://2.bp.blogspot.com/--ReL7nLzD28/UKidS60YNNI/AAAAAAAAANs/5FtNpmRGs5s/s400/mrek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31203" y="3323248"/>
            <a:ext cx="2281157" cy="3212897"/>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descr="Image result for видіння єзекіїля"/>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3488039"/>
            <a:ext cx="3654126" cy="3212897"/>
          </a:xfrm>
          <a:prstGeom prst="rect">
            <a:avLst/>
          </a:prstGeom>
          <a:noFill/>
          <a:extLst>
            <a:ext uri="{909E8E84-426E-40DD-AFC4-6F175D3DCCD1}">
              <a14:hiddenFill xmlns:a14="http://schemas.microsoft.com/office/drawing/2010/main">
                <a:solidFill>
                  <a:srgbClr val="FFFFFF"/>
                </a:solidFill>
              </a14:hiddenFill>
            </a:ext>
          </a:extLst>
        </p:spPr>
      </p:pic>
      <p:pic>
        <p:nvPicPr>
          <p:cNvPr id="8200" name="Picture 8" descr="Image result for боги у вигляді тварин"/>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15198" y="82302"/>
            <a:ext cx="6397162" cy="3240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95223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4525963"/>
          </a:xfrm>
        </p:spPr>
        <p:txBody>
          <a:bodyPr>
            <a:normAutofit/>
          </a:bodyPr>
          <a:lstStyle/>
          <a:p>
            <a:pPr marL="0" indent="0" fontAlgn="base">
              <a:buNone/>
            </a:pPr>
            <a:r>
              <a:rPr lang="uk-UA" sz="3200" b="1" dirty="0">
                <a:solidFill>
                  <a:schemeClr val="bg1"/>
                </a:solidFill>
              </a:rPr>
              <a:t>3. Жінки, що оплакують </a:t>
            </a:r>
            <a:r>
              <a:rPr lang="uk-UA" sz="3200" b="1" dirty="0" err="1">
                <a:solidFill>
                  <a:schemeClr val="bg1"/>
                </a:solidFill>
              </a:rPr>
              <a:t>Тамуза</a:t>
            </a:r>
            <a:r>
              <a:rPr lang="uk-UA" sz="3200" b="1" dirty="0">
                <a:solidFill>
                  <a:schemeClr val="bg1"/>
                </a:solidFill>
              </a:rPr>
              <a:t> (14-15)</a:t>
            </a:r>
            <a:endParaRPr lang="ru-RU" sz="3200" dirty="0">
              <a:solidFill>
                <a:schemeClr val="bg1"/>
              </a:solidFill>
            </a:endParaRPr>
          </a:p>
        </p:txBody>
      </p:sp>
      <p:pic>
        <p:nvPicPr>
          <p:cNvPr id="3074" name="Picture 2" descr="C:\Users\Вася\Downloads\tumblr_o4phzqiHYW1sqxdaco1_5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772816"/>
            <a:ext cx="6394534" cy="3312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1986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6707088" cy="5649491"/>
          </a:xfrm>
        </p:spPr>
        <p:txBody>
          <a:bodyPr>
            <a:normAutofit/>
          </a:bodyPr>
          <a:lstStyle/>
          <a:p>
            <a:pPr marL="0" indent="0" fontAlgn="base">
              <a:buNone/>
            </a:pPr>
            <a:r>
              <a:rPr lang="uk-UA" sz="3200" u="sng" dirty="0">
                <a:solidFill>
                  <a:schemeClr val="bg1"/>
                </a:solidFill>
              </a:rPr>
              <a:t>Шумерська літературна традиція </a:t>
            </a:r>
            <a:endParaRPr lang="ru-RU" sz="3200" dirty="0">
              <a:solidFill>
                <a:schemeClr val="bg1"/>
              </a:solidFill>
            </a:endParaRPr>
          </a:p>
          <a:p>
            <a:pPr lvl="0" fontAlgn="base"/>
            <a:r>
              <a:rPr lang="uk-UA" sz="3200" i="1" dirty="0">
                <a:solidFill>
                  <a:schemeClr val="bg1"/>
                </a:solidFill>
              </a:rPr>
              <a:t>«</a:t>
            </a:r>
            <a:r>
              <a:rPr lang="uk-UA" sz="3200" i="1" dirty="0" err="1">
                <a:solidFill>
                  <a:schemeClr val="bg1"/>
                </a:solidFill>
              </a:rPr>
              <a:t>Дамузі</a:t>
            </a:r>
            <a:r>
              <a:rPr lang="uk-UA" sz="3200" i="1" dirty="0">
                <a:solidFill>
                  <a:schemeClr val="bg1"/>
                </a:solidFill>
              </a:rPr>
              <a:t> та </a:t>
            </a:r>
            <a:r>
              <a:rPr lang="uk-UA" sz="3200" i="1" dirty="0" err="1">
                <a:solidFill>
                  <a:schemeClr val="bg1"/>
                </a:solidFill>
              </a:rPr>
              <a:t>Інанна</a:t>
            </a:r>
            <a:r>
              <a:rPr lang="uk-UA" sz="3200" i="1" dirty="0">
                <a:solidFill>
                  <a:schemeClr val="bg1"/>
                </a:solidFill>
              </a:rPr>
              <a:t>» </a:t>
            </a:r>
            <a:endParaRPr lang="ru-RU" sz="3200" dirty="0">
              <a:solidFill>
                <a:schemeClr val="bg1"/>
              </a:solidFill>
            </a:endParaRPr>
          </a:p>
          <a:p>
            <a:pPr lvl="0" fontAlgn="base"/>
            <a:r>
              <a:rPr lang="uk-UA" sz="3200" i="1" dirty="0">
                <a:solidFill>
                  <a:schemeClr val="bg1"/>
                </a:solidFill>
              </a:rPr>
              <a:t>“Заручин </a:t>
            </a:r>
            <a:r>
              <a:rPr lang="uk-UA" sz="3200" i="1" dirty="0" err="1">
                <a:solidFill>
                  <a:schemeClr val="bg1"/>
                </a:solidFill>
              </a:rPr>
              <a:t>Даммузі</a:t>
            </a:r>
            <a:r>
              <a:rPr lang="uk-UA" sz="3200" i="1" dirty="0">
                <a:solidFill>
                  <a:schemeClr val="bg1"/>
                </a:solidFill>
              </a:rPr>
              <a:t> та </a:t>
            </a:r>
            <a:r>
              <a:rPr lang="uk-UA" sz="3200" i="1" dirty="0" err="1">
                <a:solidFill>
                  <a:schemeClr val="bg1"/>
                </a:solidFill>
              </a:rPr>
              <a:t>Інанни</a:t>
            </a:r>
            <a:r>
              <a:rPr lang="uk-UA" sz="3200" i="1" dirty="0">
                <a:solidFill>
                  <a:schemeClr val="bg1"/>
                </a:solidFill>
              </a:rPr>
              <a:t>” </a:t>
            </a:r>
          </a:p>
          <a:p>
            <a:pPr lvl="0" fontAlgn="base"/>
            <a:r>
              <a:rPr lang="uk-UA" sz="3200" i="1" dirty="0">
                <a:solidFill>
                  <a:schemeClr val="bg1"/>
                </a:solidFill>
              </a:rPr>
              <a:t>“</a:t>
            </a:r>
            <a:r>
              <a:rPr lang="uk-UA" sz="3200" i="1" dirty="0" err="1">
                <a:solidFill>
                  <a:schemeClr val="bg1"/>
                </a:solidFill>
              </a:rPr>
              <a:t>Дамузі</a:t>
            </a:r>
            <a:r>
              <a:rPr lang="uk-UA" sz="3200" i="1" dirty="0">
                <a:solidFill>
                  <a:schemeClr val="bg1"/>
                </a:solidFill>
              </a:rPr>
              <a:t> та </a:t>
            </a:r>
            <a:r>
              <a:rPr lang="uk-UA" sz="3200" i="1" dirty="0" err="1">
                <a:solidFill>
                  <a:schemeClr val="bg1"/>
                </a:solidFill>
              </a:rPr>
              <a:t>Енкімду</a:t>
            </a:r>
            <a:r>
              <a:rPr lang="uk-UA" sz="3200" i="1" dirty="0">
                <a:solidFill>
                  <a:schemeClr val="bg1"/>
                </a:solidFill>
              </a:rPr>
              <a:t>”, </a:t>
            </a:r>
          </a:p>
          <a:p>
            <a:pPr fontAlgn="base"/>
            <a:r>
              <a:rPr lang="uk-UA" sz="3200" i="1" dirty="0">
                <a:solidFill>
                  <a:schemeClr val="bg1"/>
                </a:solidFill>
              </a:rPr>
              <a:t>“Сон </a:t>
            </a:r>
            <a:r>
              <a:rPr lang="uk-UA" sz="3200" i="1" dirty="0" err="1">
                <a:solidFill>
                  <a:schemeClr val="bg1"/>
                </a:solidFill>
              </a:rPr>
              <a:t>Даммузі</a:t>
            </a:r>
            <a:r>
              <a:rPr lang="uk-UA" sz="3200" i="1" dirty="0">
                <a:solidFill>
                  <a:schemeClr val="bg1"/>
                </a:solidFill>
              </a:rPr>
              <a:t>”</a:t>
            </a:r>
            <a:endParaRPr lang="ru-RU" sz="3200" dirty="0">
              <a:solidFill>
                <a:schemeClr val="bg1"/>
              </a:solidFill>
            </a:endParaRPr>
          </a:p>
          <a:p>
            <a:pPr marL="0" indent="0">
              <a:buNone/>
            </a:pPr>
            <a:endParaRPr lang="ru-RU" sz="3200" dirty="0">
              <a:solidFill>
                <a:schemeClr val="bg1"/>
              </a:solidFill>
            </a:endParaRPr>
          </a:p>
        </p:txBody>
      </p:sp>
      <p:pic>
        <p:nvPicPr>
          <p:cNvPr id="4" name="Рисунок 3" descr="Результат пошуку зображень за запитом &quot;Смерть Думузи&quot;"/>
          <p:cNvPicPr/>
          <p:nvPr/>
        </p:nvPicPr>
        <p:blipFill>
          <a:blip r:embed="rId2"/>
          <a:srcRect/>
          <a:stretch>
            <a:fillRect/>
          </a:stretch>
        </p:blipFill>
        <p:spPr bwMode="auto">
          <a:xfrm>
            <a:off x="5220072" y="2564904"/>
            <a:ext cx="3489717" cy="3456384"/>
          </a:xfrm>
          <a:prstGeom prst="rect">
            <a:avLst/>
          </a:prstGeom>
          <a:noFill/>
          <a:ln w="9525">
            <a:noFill/>
            <a:miter lim="800000"/>
            <a:headEnd/>
            <a:tailEnd/>
          </a:ln>
        </p:spPr>
      </p:pic>
      <p:sp>
        <p:nvSpPr>
          <p:cNvPr id="5" name="Прямоугольник 4"/>
          <p:cNvSpPr/>
          <p:nvPr/>
        </p:nvSpPr>
        <p:spPr>
          <a:xfrm>
            <a:off x="5076056" y="6114782"/>
            <a:ext cx="3782895" cy="338554"/>
          </a:xfrm>
          <a:prstGeom prst="rect">
            <a:avLst/>
          </a:prstGeom>
        </p:spPr>
        <p:txBody>
          <a:bodyPr wrap="none">
            <a:spAutoFit/>
          </a:bodyPr>
          <a:lstStyle/>
          <a:p>
            <a:pPr lvl="0"/>
            <a:r>
              <a:rPr lang="uk-UA" sz="1400" dirty="0">
                <a:solidFill>
                  <a:schemeClr val="bg1"/>
                </a:solidFill>
              </a:rPr>
              <a:t>(</a:t>
            </a:r>
            <a:r>
              <a:rPr lang="uk-UA" sz="1600" dirty="0">
                <a:solidFill>
                  <a:schemeClr val="bg1"/>
                </a:solidFill>
              </a:rPr>
              <a:t>667-626 до РХ, бібліотека </a:t>
            </a:r>
            <a:r>
              <a:rPr lang="uk-UA" sz="1600" dirty="0" err="1">
                <a:solidFill>
                  <a:schemeClr val="bg1"/>
                </a:solidFill>
              </a:rPr>
              <a:t>Ашурбаніпала</a:t>
            </a:r>
            <a:r>
              <a:rPr lang="uk-UA" sz="1600" dirty="0">
                <a:solidFill>
                  <a:schemeClr val="bg1"/>
                </a:solidFill>
              </a:rPr>
              <a:t>)</a:t>
            </a:r>
            <a:endParaRPr lang="ru-RU" sz="1600" dirty="0">
              <a:solidFill>
                <a:schemeClr val="bg1"/>
              </a:solidFill>
            </a:endParaRPr>
          </a:p>
        </p:txBody>
      </p:sp>
    </p:spTree>
    <p:extLst>
      <p:ext uri="{BB962C8B-B14F-4D97-AF65-F5344CB8AC3E}">
        <p14:creationId xmlns:p14="http://schemas.microsoft.com/office/powerpoint/2010/main" val="28012172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6026291"/>
          </a:xfrm>
        </p:spPr>
        <p:txBody>
          <a:bodyPr>
            <a:noAutofit/>
          </a:bodyPr>
          <a:lstStyle/>
          <a:p>
            <a:pPr marL="0" indent="0" fontAlgn="base">
              <a:buNone/>
            </a:pPr>
            <a:r>
              <a:rPr lang="uk-UA" sz="3200" u="sng" dirty="0">
                <a:solidFill>
                  <a:schemeClr val="bg1"/>
                </a:solidFill>
              </a:rPr>
              <a:t>Біблійні згадки про </a:t>
            </a:r>
            <a:r>
              <a:rPr lang="uk-UA" sz="3200" u="sng" dirty="0" err="1">
                <a:solidFill>
                  <a:schemeClr val="bg1"/>
                </a:solidFill>
              </a:rPr>
              <a:t>Тамуза</a:t>
            </a:r>
            <a:endParaRPr lang="uk-UA" sz="3200" u="sng" dirty="0">
              <a:solidFill>
                <a:schemeClr val="bg1"/>
              </a:solidFill>
            </a:endParaRPr>
          </a:p>
          <a:p>
            <a:pPr marL="0" indent="0" fontAlgn="base">
              <a:buNone/>
            </a:pPr>
            <a:endParaRPr lang="ru-RU" sz="3200" dirty="0">
              <a:solidFill>
                <a:schemeClr val="bg1"/>
              </a:solidFill>
            </a:endParaRPr>
          </a:p>
          <a:p>
            <a:pPr lvl="0" fontAlgn="base"/>
            <a:r>
              <a:rPr lang="uk-UA" sz="3200" i="1" dirty="0">
                <a:solidFill>
                  <a:schemeClr val="bg1"/>
                </a:solidFill>
              </a:rPr>
              <a:t>Суд.11:39-40 «І сталося в кінці двох місяців, і вернулася вона до батька свого, а він учинив над нею свою обітницю, яку обіцяв був, і вона не пізнала мужа. І сталося це звичаєм в Ізраїлі: рік-річно ходять Ізраїлеві дочки плакати за дочкою </a:t>
            </a:r>
            <a:r>
              <a:rPr lang="uk-UA" sz="3200" i="1" dirty="0" err="1">
                <a:solidFill>
                  <a:schemeClr val="bg1"/>
                </a:solidFill>
              </a:rPr>
              <a:t>ґілеадянина</a:t>
            </a:r>
            <a:r>
              <a:rPr lang="uk-UA" sz="3200" i="1" dirty="0">
                <a:solidFill>
                  <a:schemeClr val="bg1"/>
                </a:solidFill>
              </a:rPr>
              <a:t> </a:t>
            </a:r>
            <a:r>
              <a:rPr lang="uk-UA" sz="3200" i="1" dirty="0" err="1">
                <a:solidFill>
                  <a:schemeClr val="bg1"/>
                </a:solidFill>
              </a:rPr>
              <a:t>Їфтаха</a:t>
            </a:r>
            <a:r>
              <a:rPr lang="uk-UA" sz="3200" i="1" dirty="0">
                <a:solidFill>
                  <a:schemeClr val="bg1"/>
                </a:solidFill>
              </a:rPr>
              <a:t>, чотири дні в році»</a:t>
            </a:r>
          </a:p>
          <a:p>
            <a:pPr marL="0" lvl="0" indent="0" fontAlgn="base">
              <a:buNone/>
            </a:pPr>
            <a:endParaRPr lang="ru-RU" sz="3200" i="1" dirty="0">
              <a:solidFill>
                <a:schemeClr val="bg1"/>
              </a:solidFill>
            </a:endParaRPr>
          </a:p>
          <a:p>
            <a:pPr lvl="0" fontAlgn="base"/>
            <a:r>
              <a:rPr lang="uk-UA" sz="3200" i="1" dirty="0">
                <a:solidFill>
                  <a:schemeClr val="bg1"/>
                </a:solidFill>
              </a:rPr>
              <a:t>2Цар.9:37 значення імені </a:t>
            </a:r>
            <a:r>
              <a:rPr lang="uk-UA" sz="3200" i="1" dirty="0" err="1">
                <a:solidFill>
                  <a:schemeClr val="bg1"/>
                </a:solidFill>
              </a:rPr>
              <a:t>Єзавель</a:t>
            </a:r>
            <a:r>
              <a:rPr lang="uk-UA" sz="3200" i="1" dirty="0">
                <a:solidFill>
                  <a:schemeClr val="bg1"/>
                </a:solidFill>
              </a:rPr>
              <a:t> («де мій пан»)</a:t>
            </a:r>
            <a:endParaRPr lang="ru-RU" sz="3200" i="1" dirty="0">
              <a:solidFill>
                <a:schemeClr val="bg1"/>
              </a:solidFill>
            </a:endParaRPr>
          </a:p>
          <a:p>
            <a:endParaRPr lang="ru-RU" sz="3200" dirty="0">
              <a:solidFill>
                <a:schemeClr val="bg1"/>
              </a:solidFill>
            </a:endParaRPr>
          </a:p>
        </p:txBody>
      </p:sp>
    </p:spTree>
    <p:extLst>
      <p:ext uri="{BB962C8B-B14F-4D97-AF65-F5344CB8AC3E}">
        <p14:creationId xmlns:p14="http://schemas.microsoft.com/office/powerpoint/2010/main" val="2397087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buNone/>
            </a:pPr>
            <a:r>
              <a:rPr lang="uk-UA" sz="3200" b="1" dirty="0">
                <a:solidFill>
                  <a:schemeClr val="bg1"/>
                </a:solidFill>
              </a:rPr>
              <a:t>4. Поклоніння сонцю (16)</a:t>
            </a:r>
            <a:endParaRPr lang="ru-RU" sz="3200" dirty="0">
              <a:solidFill>
                <a:schemeClr val="bg1"/>
              </a:solidFill>
            </a:endParaRPr>
          </a:p>
          <a:p>
            <a:pPr marL="0" indent="0" fontAlgn="base">
              <a:buNone/>
            </a:pPr>
            <a:r>
              <a:rPr lang="uk-UA" sz="3200" dirty="0">
                <a:solidFill>
                  <a:schemeClr val="bg1"/>
                </a:solidFill>
              </a:rPr>
              <a:t>Поклоніння Сонцю може бути або єгипетська або вавилонська в походженням.</a:t>
            </a:r>
            <a:endParaRPr lang="ru-RU" sz="3200" dirty="0">
              <a:solidFill>
                <a:schemeClr val="bg1"/>
              </a:solidFill>
            </a:endParaRPr>
          </a:p>
          <a:p>
            <a:pPr marL="0" indent="0" fontAlgn="base">
              <a:buNone/>
            </a:pPr>
            <a:endParaRPr lang="uk-UA" sz="3200" u="sng" dirty="0">
              <a:solidFill>
                <a:schemeClr val="bg1"/>
              </a:solidFill>
            </a:endParaRPr>
          </a:p>
          <a:p>
            <a:pPr marL="0" indent="0" fontAlgn="base">
              <a:buNone/>
            </a:pPr>
            <a:r>
              <a:rPr lang="uk-UA" sz="3200" u="sng" dirty="0">
                <a:solidFill>
                  <a:schemeClr val="bg1"/>
                </a:solidFill>
              </a:rPr>
              <a:t>Єгипетська поезія</a:t>
            </a:r>
            <a:endParaRPr lang="ru-RU" sz="3200" dirty="0">
              <a:solidFill>
                <a:schemeClr val="bg1"/>
              </a:solidFill>
            </a:endParaRPr>
          </a:p>
          <a:p>
            <a:pPr lvl="0" fontAlgn="base"/>
            <a:r>
              <a:rPr lang="uk-UA" sz="3200" dirty="0">
                <a:solidFill>
                  <a:schemeClr val="bg1"/>
                </a:solidFill>
              </a:rPr>
              <a:t>Гімн </a:t>
            </a:r>
            <a:r>
              <a:rPr lang="uk-UA" sz="3200" dirty="0" smtClean="0">
                <a:solidFill>
                  <a:schemeClr val="bg1"/>
                </a:solidFill>
              </a:rPr>
              <a:t>Атону</a:t>
            </a:r>
            <a:endParaRPr lang="en-US" sz="3200" u="sng" dirty="0">
              <a:solidFill>
                <a:schemeClr val="bg1"/>
              </a:solidFill>
            </a:endParaRPr>
          </a:p>
          <a:p>
            <a:pPr marL="0" indent="0">
              <a:buNone/>
            </a:pPr>
            <a:endParaRPr lang="ru-RU" sz="3200" dirty="0">
              <a:solidFill>
                <a:schemeClr val="bg1"/>
              </a:solidFill>
            </a:endParaRPr>
          </a:p>
        </p:txBody>
      </p:sp>
      <p:pic>
        <p:nvPicPr>
          <p:cNvPr id="4" name="Picture 2" descr="C:\Users\Вася\Downloads\Атон.jpg"/>
          <p:cNvPicPr>
            <a:picLocks noChangeAspect="1" noChangeArrowheads="1"/>
          </p:cNvPicPr>
          <p:nvPr/>
        </p:nvPicPr>
        <p:blipFill rotWithShape="1">
          <a:blip r:embed="rId2">
            <a:extLst>
              <a:ext uri="{28A0092B-C50C-407E-A947-70E740481C1C}">
                <a14:useLocalDpi xmlns:a14="http://schemas.microsoft.com/office/drawing/2010/main" val="0"/>
              </a:ext>
            </a:extLst>
          </a:blip>
          <a:srcRect b="7538"/>
          <a:stretch/>
        </p:blipFill>
        <p:spPr bwMode="auto">
          <a:xfrm>
            <a:off x="4860032" y="2338812"/>
            <a:ext cx="3230860" cy="4258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84830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lvl="0" fontAlgn="base"/>
            <a:r>
              <a:rPr lang="uk-UA" sz="3200" b="1" i="1" dirty="0" err="1" smtClean="0">
                <a:solidFill>
                  <a:schemeClr val="bg1"/>
                </a:solidFill>
              </a:rPr>
              <a:t>Йоіль</a:t>
            </a:r>
            <a:r>
              <a:rPr lang="uk-UA" sz="3200" b="1" i="1" dirty="0" smtClean="0">
                <a:solidFill>
                  <a:schemeClr val="bg1"/>
                </a:solidFill>
              </a:rPr>
              <a:t> </a:t>
            </a:r>
            <a:r>
              <a:rPr lang="uk-UA" sz="3200" b="1" i="1" dirty="0">
                <a:solidFill>
                  <a:schemeClr val="bg1"/>
                </a:solidFill>
              </a:rPr>
              <a:t>2:17 </a:t>
            </a:r>
            <a:r>
              <a:rPr lang="uk-UA" sz="3200" i="1" dirty="0">
                <a:solidFill>
                  <a:schemeClr val="bg1"/>
                </a:solidFill>
              </a:rPr>
              <a:t>«</a:t>
            </a:r>
            <a:r>
              <a:rPr lang="ru-RU" sz="3200" i="1" dirty="0" err="1">
                <a:solidFill>
                  <a:schemeClr val="bg1"/>
                </a:solidFill>
              </a:rPr>
              <a:t>Між</a:t>
            </a:r>
            <a:r>
              <a:rPr lang="ru-RU" sz="3200" i="1" dirty="0">
                <a:solidFill>
                  <a:schemeClr val="bg1"/>
                </a:solidFill>
              </a:rPr>
              <a:t> притвором та </a:t>
            </a:r>
            <a:r>
              <a:rPr lang="ru-RU" sz="3200" i="1" dirty="0" err="1">
                <a:solidFill>
                  <a:schemeClr val="bg1"/>
                </a:solidFill>
              </a:rPr>
              <a:t>жертівником</a:t>
            </a:r>
            <a:r>
              <a:rPr lang="ru-RU" sz="3200" i="1" dirty="0">
                <a:solidFill>
                  <a:schemeClr val="bg1"/>
                </a:solidFill>
              </a:rPr>
              <a:t> нехай </a:t>
            </a:r>
            <a:r>
              <a:rPr lang="ru-RU" sz="3200" i="1" dirty="0" err="1">
                <a:solidFill>
                  <a:schemeClr val="bg1"/>
                </a:solidFill>
              </a:rPr>
              <a:t>плачуть</a:t>
            </a:r>
            <a:r>
              <a:rPr lang="ru-RU" sz="3200" i="1" dirty="0">
                <a:solidFill>
                  <a:schemeClr val="bg1"/>
                </a:solidFill>
              </a:rPr>
              <a:t> </a:t>
            </a:r>
            <a:r>
              <a:rPr lang="ru-RU" sz="3200" i="1" dirty="0" err="1">
                <a:solidFill>
                  <a:schemeClr val="bg1"/>
                </a:solidFill>
              </a:rPr>
              <a:t>священики</a:t>
            </a:r>
            <a:r>
              <a:rPr lang="ru-RU" sz="3200" i="1" dirty="0">
                <a:solidFill>
                  <a:schemeClr val="bg1"/>
                </a:solidFill>
              </a:rPr>
              <a:t>, слуги </a:t>
            </a:r>
            <a:r>
              <a:rPr lang="ru-RU" sz="3200" i="1" dirty="0" err="1">
                <a:solidFill>
                  <a:schemeClr val="bg1"/>
                </a:solidFill>
              </a:rPr>
              <a:t>Господні</a:t>
            </a:r>
            <a:r>
              <a:rPr lang="ru-RU" sz="3200" i="1" dirty="0">
                <a:solidFill>
                  <a:schemeClr val="bg1"/>
                </a:solidFill>
              </a:rPr>
              <a:t>, хай </a:t>
            </a:r>
            <a:r>
              <a:rPr lang="ru-RU" sz="3200" i="1" dirty="0" err="1">
                <a:solidFill>
                  <a:schemeClr val="bg1"/>
                </a:solidFill>
              </a:rPr>
              <a:t>молять</a:t>
            </a:r>
            <a:r>
              <a:rPr lang="ru-RU" sz="3200" i="1" dirty="0">
                <a:solidFill>
                  <a:schemeClr val="bg1"/>
                </a:solidFill>
              </a:rPr>
              <a:t> вони: </a:t>
            </a:r>
            <a:r>
              <a:rPr lang="ru-RU" sz="3200" i="1" dirty="0" err="1">
                <a:solidFill>
                  <a:schemeClr val="bg1"/>
                </a:solidFill>
              </a:rPr>
              <a:t>Змилуйся</a:t>
            </a:r>
            <a:r>
              <a:rPr lang="ru-RU" sz="3200" i="1" dirty="0">
                <a:solidFill>
                  <a:schemeClr val="bg1"/>
                </a:solidFill>
              </a:rPr>
              <a:t>, Господи, над народом </a:t>
            </a:r>
            <a:r>
              <a:rPr lang="ru-RU" sz="3200" i="1" dirty="0" err="1">
                <a:solidFill>
                  <a:schemeClr val="bg1"/>
                </a:solidFill>
              </a:rPr>
              <a:t>Своїм</a:t>
            </a:r>
            <a:r>
              <a:rPr lang="ru-RU" sz="3200" i="1" dirty="0">
                <a:solidFill>
                  <a:schemeClr val="bg1"/>
                </a:solidFill>
              </a:rPr>
              <a:t>, і не </a:t>
            </a:r>
            <a:r>
              <a:rPr lang="ru-RU" sz="3200" i="1" dirty="0" err="1">
                <a:solidFill>
                  <a:schemeClr val="bg1"/>
                </a:solidFill>
              </a:rPr>
              <a:t>видай</a:t>
            </a:r>
            <a:r>
              <a:rPr lang="ru-RU" sz="3200" i="1" dirty="0">
                <a:solidFill>
                  <a:schemeClr val="bg1"/>
                </a:solidFill>
              </a:rPr>
              <a:t> на </a:t>
            </a:r>
            <a:r>
              <a:rPr lang="ru-RU" sz="3200" i="1" dirty="0" err="1">
                <a:solidFill>
                  <a:schemeClr val="bg1"/>
                </a:solidFill>
              </a:rPr>
              <a:t>ганьбу</a:t>
            </a:r>
            <a:r>
              <a:rPr lang="ru-RU" sz="3200" i="1" dirty="0">
                <a:solidFill>
                  <a:schemeClr val="bg1"/>
                </a:solidFill>
              </a:rPr>
              <a:t> </a:t>
            </a:r>
            <a:r>
              <a:rPr lang="ru-RU" sz="3200" i="1" dirty="0" err="1">
                <a:solidFill>
                  <a:schemeClr val="bg1"/>
                </a:solidFill>
              </a:rPr>
              <a:t>спадку</a:t>
            </a:r>
            <a:r>
              <a:rPr lang="ru-RU" sz="3200" i="1" dirty="0">
                <a:solidFill>
                  <a:schemeClr val="bg1"/>
                </a:solidFill>
              </a:rPr>
              <a:t> </a:t>
            </a:r>
            <a:r>
              <a:rPr lang="ru-RU" sz="3200" i="1" dirty="0" err="1">
                <a:solidFill>
                  <a:schemeClr val="bg1"/>
                </a:solidFill>
              </a:rPr>
              <a:t>Свого</a:t>
            </a:r>
            <a:r>
              <a:rPr lang="ru-RU" sz="3200" i="1" dirty="0">
                <a:solidFill>
                  <a:schemeClr val="bg1"/>
                </a:solidFill>
              </a:rPr>
              <a:t>, </a:t>
            </a:r>
            <a:r>
              <a:rPr lang="ru-RU" sz="3200" i="1" dirty="0" err="1">
                <a:solidFill>
                  <a:schemeClr val="bg1"/>
                </a:solidFill>
              </a:rPr>
              <a:t>щоб</a:t>
            </a:r>
            <a:r>
              <a:rPr lang="ru-RU" sz="3200" i="1" dirty="0">
                <a:solidFill>
                  <a:schemeClr val="bg1"/>
                </a:solidFill>
              </a:rPr>
              <a:t> над ним </a:t>
            </a:r>
            <a:r>
              <a:rPr lang="ru-RU" sz="3200" i="1" dirty="0" err="1">
                <a:solidFill>
                  <a:schemeClr val="bg1"/>
                </a:solidFill>
              </a:rPr>
              <a:t>панували</a:t>
            </a:r>
            <a:r>
              <a:rPr lang="ru-RU" sz="3200" i="1" dirty="0">
                <a:solidFill>
                  <a:schemeClr val="bg1"/>
                </a:solidFill>
              </a:rPr>
              <a:t> погани. </a:t>
            </a:r>
            <a:r>
              <a:rPr lang="ru-RU" sz="3200" i="1" dirty="0" err="1">
                <a:solidFill>
                  <a:schemeClr val="bg1"/>
                </a:solidFill>
              </a:rPr>
              <a:t>Нащо</a:t>
            </a:r>
            <a:r>
              <a:rPr lang="ru-RU" sz="3200" i="1" dirty="0">
                <a:solidFill>
                  <a:schemeClr val="bg1"/>
                </a:solidFill>
              </a:rPr>
              <a:t> </a:t>
            </a:r>
            <a:r>
              <a:rPr lang="ru-RU" sz="3200" i="1" dirty="0" err="1">
                <a:solidFill>
                  <a:schemeClr val="bg1"/>
                </a:solidFill>
              </a:rPr>
              <a:t>будуть</a:t>
            </a:r>
            <a:r>
              <a:rPr lang="ru-RU" sz="3200" i="1" dirty="0">
                <a:solidFill>
                  <a:schemeClr val="bg1"/>
                </a:solidFill>
              </a:rPr>
              <a:t> </a:t>
            </a:r>
            <a:r>
              <a:rPr lang="ru-RU" sz="3200" i="1" dirty="0" err="1">
                <a:solidFill>
                  <a:schemeClr val="bg1"/>
                </a:solidFill>
              </a:rPr>
              <a:t>казати</a:t>
            </a:r>
            <a:r>
              <a:rPr lang="ru-RU" sz="3200" i="1" dirty="0">
                <a:solidFill>
                  <a:schemeClr val="bg1"/>
                </a:solidFill>
              </a:rPr>
              <a:t> </a:t>
            </a:r>
            <a:r>
              <a:rPr lang="ru-RU" sz="3200" i="1" dirty="0" err="1">
                <a:solidFill>
                  <a:schemeClr val="bg1"/>
                </a:solidFill>
              </a:rPr>
              <a:t>між</a:t>
            </a:r>
            <a:r>
              <a:rPr lang="ru-RU" sz="3200" i="1" dirty="0">
                <a:solidFill>
                  <a:schemeClr val="bg1"/>
                </a:solidFill>
              </a:rPr>
              <a:t> народами: Де </a:t>
            </a:r>
            <a:r>
              <a:rPr lang="ru-RU" sz="3200" i="1" dirty="0" err="1">
                <a:solidFill>
                  <a:schemeClr val="bg1"/>
                </a:solidFill>
              </a:rPr>
              <a:t>їхній</a:t>
            </a:r>
            <a:r>
              <a:rPr lang="ru-RU" sz="3200" i="1" dirty="0">
                <a:solidFill>
                  <a:schemeClr val="bg1"/>
                </a:solidFill>
              </a:rPr>
              <a:t> Бог?</a:t>
            </a:r>
            <a:r>
              <a:rPr lang="uk-UA" sz="3200" i="1" dirty="0">
                <a:solidFill>
                  <a:schemeClr val="bg1"/>
                </a:solidFill>
              </a:rPr>
              <a:t>»</a:t>
            </a:r>
          </a:p>
          <a:p>
            <a:pPr marL="0" lvl="0" indent="0" fontAlgn="base">
              <a:buNone/>
            </a:pPr>
            <a:endParaRPr lang="ru-RU" sz="3200" dirty="0">
              <a:solidFill>
                <a:schemeClr val="bg1"/>
              </a:solidFill>
            </a:endParaRPr>
          </a:p>
          <a:p>
            <a:pPr lvl="0" fontAlgn="base"/>
            <a:r>
              <a:rPr lang="uk-UA" sz="3200" b="1" i="1" dirty="0">
                <a:solidFill>
                  <a:schemeClr val="bg1"/>
                </a:solidFill>
              </a:rPr>
              <a:t>Вих.20:3-4 </a:t>
            </a:r>
            <a:r>
              <a:rPr lang="uk-UA" sz="3200" i="1" dirty="0">
                <a:solidFill>
                  <a:schemeClr val="bg1"/>
                </a:solidFill>
              </a:rPr>
              <a:t>«</a:t>
            </a:r>
            <a:r>
              <a:rPr lang="ru-RU" sz="3200" i="1" dirty="0">
                <a:solidFill>
                  <a:schemeClr val="bg1"/>
                </a:solidFill>
              </a:rPr>
              <a:t>Хай не буде </a:t>
            </a:r>
            <a:r>
              <a:rPr lang="ru-RU" sz="3200" i="1" dirty="0" err="1">
                <a:solidFill>
                  <a:schemeClr val="bg1"/>
                </a:solidFill>
              </a:rPr>
              <a:t>тобі</a:t>
            </a:r>
            <a:r>
              <a:rPr lang="ru-RU" sz="3200" i="1" dirty="0">
                <a:solidFill>
                  <a:schemeClr val="bg1"/>
                </a:solidFill>
              </a:rPr>
              <a:t> </a:t>
            </a:r>
            <a:r>
              <a:rPr lang="ru-RU" sz="3200" i="1" dirty="0" err="1">
                <a:solidFill>
                  <a:schemeClr val="bg1"/>
                </a:solidFill>
              </a:rPr>
              <a:t>інших</a:t>
            </a:r>
            <a:r>
              <a:rPr lang="ru-RU" sz="3200" i="1" dirty="0">
                <a:solidFill>
                  <a:schemeClr val="bg1"/>
                </a:solidFill>
              </a:rPr>
              <a:t> </a:t>
            </a:r>
            <a:r>
              <a:rPr lang="ru-RU" sz="3200" i="1" dirty="0" err="1">
                <a:solidFill>
                  <a:schemeClr val="bg1"/>
                </a:solidFill>
              </a:rPr>
              <a:t>богів</a:t>
            </a:r>
            <a:r>
              <a:rPr lang="ru-RU" sz="3200" i="1" dirty="0">
                <a:solidFill>
                  <a:schemeClr val="bg1"/>
                </a:solidFill>
              </a:rPr>
              <a:t> передо Мною! Не </a:t>
            </a:r>
            <a:r>
              <a:rPr lang="ru-RU" sz="3200" i="1" dirty="0" err="1">
                <a:solidFill>
                  <a:schemeClr val="bg1"/>
                </a:solidFill>
              </a:rPr>
              <a:t>роби</a:t>
            </a:r>
            <a:r>
              <a:rPr lang="ru-RU" sz="3200" i="1" dirty="0">
                <a:solidFill>
                  <a:schemeClr val="bg1"/>
                </a:solidFill>
              </a:rPr>
              <a:t> </a:t>
            </a:r>
            <a:r>
              <a:rPr lang="ru-RU" sz="3200" i="1" dirty="0" err="1">
                <a:solidFill>
                  <a:schemeClr val="bg1"/>
                </a:solidFill>
              </a:rPr>
              <a:t>собі</a:t>
            </a:r>
            <a:r>
              <a:rPr lang="ru-RU" sz="3200" i="1" dirty="0">
                <a:solidFill>
                  <a:schemeClr val="bg1"/>
                </a:solidFill>
              </a:rPr>
              <a:t> </a:t>
            </a:r>
            <a:r>
              <a:rPr lang="ru-RU" sz="3200" i="1" dirty="0" err="1">
                <a:solidFill>
                  <a:schemeClr val="bg1"/>
                </a:solidFill>
              </a:rPr>
              <a:t>різьби</a:t>
            </a:r>
            <a:r>
              <a:rPr lang="ru-RU" sz="3200" i="1" dirty="0">
                <a:solidFill>
                  <a:schemeClr val="bg1"/>
                </a:solidFill>
              </a:rPr>
              <a:t> і </a:t>
            </a:r>
            <a:r>
              <a:rPr lang="ru-RU" sz="3200" i="1" dirty="0" err="1">
                <a:solidFill>
                  <a:schemeClr val="bg1"/>
                </a:solidFill>
              </a:rPr>
              <a:t>всякої</a:t>
            </a:r>
            <a:r>
              <a:rPr lang="ru-RU" sz="3200" i="1" dirty="0">
                <a:solidFill>
                  <a:schemeClr val="bg1"/>
                </a:solidFill>
              </a:rPr>
              <a:t> </a:t>
            </a:r>
            <a:r>
              <a:rPr lang="ru-RU" sz="3200" i="1" dirty="0" err="1">
                <a:solidFill>
                  <a:schemeClr val="bg1"/>
                </a:solidFill>
              </a:rPr>
              <a:t>подоби</a:t>
            </a:r>
            <a:r>
              <a:rPr lang="ru-RU" sz="3200" i="1" dirty="0">
                <a:solidFill>
                  <a:schemeClr val="bg1"/>
                </a:solidFill>
              </a:rPr>
              <a:t> з того, </a:t>
            </a:r>
            <a:r>
              <a:rPr lang="ru-RU" sz="3200" i="1" dirty="0" err="1">
                <a:solidFill>
                  <a:schemeClr val="bg1"/>
                </a:solidFill>
              </a:rPr>
              <a:t>що</a:t>
            </a:r>
            <a:r>
              <a:rPr lang="ru-RU" sz="3200" i="1" dirty="0">
                <a:solidFill>
                  <a:schemeClr val="bg1"/>
                </a:solidFill>
              </a:rPr>
              <a:t> на </a:t>
            </a:r>
            <a:r>
              <a:rPr lang="ru-RU" sz="3200" i="1" dirty="0" err="1">
                <a:solidFill>
                  <a:schemeClr val="bg1"/>
                </a:solidFill>
              </a:rPr>
              <a:t>небі</a:t>
            </a:r>
            <a:r>
              <a:rPr lang="ru-RU" sz="3200" i="1" dirty="0">
                <a:solidFill>
                  <a:schemeClr val="bg1"/>
                </a:solidFill>
              </a:rPr>
              <a:t> </a:t>
            </a:r>
            <a:r>
              <a:rPr lang="ru-RU" sz="3200" i="1" dirty="0" err="1">
                <a:solidFill>
                  <a:schemeClr val="bg1"/>
                </a:solidFill>
              </a:rPr>
              <a:t>вгорі</a:t>
            </a:r>
            <a:r>
              <a:rPr lang="ru-RU" sz="3200" i="1" dirty="0">
                <a:solidFill>
                  <a:schemeClr val="bg1"/>
                </a:solidFill>
              </a:rPr>
              <a:t>, і </a:t>
            </a:r>
            <a:r>
              <a:rPr lang="ru-RU" sz="3200" i="1" dirty="0" err="1">
                <a:solidFill>
                  <a:schemeClr val="bg1"/>
                </a:solidFill>
              </a:rPr>
              <a:t>що</a:t>
            </a:r>
            <a:r>
              <a:rPr lang="ru-RU" sz="3200" i="1" dirty="0">
                <a:solidFill>
                  <a:schemeClr val="bg1"/>
                </a:solidFill>
              </a:rPr>
              <a:t> на </a:t>
            </a:r>
            <a:r>
              <a:rPr lang="ru-RU" sz="3200" i="1" dirty="0" err="1">
                <a:solidFill>
                  <a:schemeClr val="bg1"/>
                </a:solidFill>
              </a:rPr>
              <a:t>землі</a:t>
            </a:r>
            <a:r>
              <a:rPr lang="ru-RU" sz="3200" i="1" dirty="0">
                <a:solidFill>
                  <a:schemeClr val="bg1"/>
                </a:solidFill>
              </a:rPr>
              <a:t> </a:t>
            </a:r>
            <a:r>
              <a:rPr lang="ru-RU" sz="3200" i="1" dirty="0" err="1">
                <a:solidFill>
                  <a:schemeClr val="bg1"/>
                </a:solidFill>
              </a:rPr>
              <a:t>долі</a:t>
            </a:r>
            <a:r>
              <a:rPr lang="ru-RU" sz="3200" i="1" dirty="0">
                <a:solidFill>
                  <a:schemeClr val="bg1"/>
                </a:solidFill>
              </a:rPr>
              <a:t>, і </a:t>
            </a:r>
            <a:r>
              <a:rPr lang="ru-RU" sz="3200" i="1" dirty="0" err="1">
                <a:solidFill>
                  <a:schemeClr val="bg1"/>
                </a:solidFill>
              </a:rPr>
              <a:t>що</a:t>
            </a:r>
            <a:r>
              <a:rPr lang="ru-RU" sz="3200" i="1" dirty="0">
                <a:solidFill>
                  <a:schemeClr val="bg1"/>
                </a:solidFill>
              </a:rPr>
              <a:t> в </a:t>
            </a:r>
            <a:r>
              <a:rPr lang="ru-RU" sz="3200" i="1" dirty="0" err="1">
                <a:solidFill>
                  <a:schemeClr val="bg1"/>
                </a:solidFill>
              </a:rPr>
              <a:t>воді</a:t>
            </a:r>
            <a:r>
              <a:rPr lang="ru-RU" sz="3200" i="1" dirty="0">
                <a:solidFill>
                  <a:schemeClr val="bg1"/>
                </a:solidFill>
              </a:rPr>
              <a:t> </a:t>
            </a:r>
            <a:r>
              <a:rPr lang="ru-RU" sz="3200" i="1" dirty="0" err="1">
                <a:solidFill>
                  <a:schemeClr val="bg1"/>
                </a:solidFill>
              </a:rPr>
              <a:t>під</a:t>
            </a:r>
            <a:r>
              <a:rPr lang="ru-RU" sz="3200" i="1" dirty="0">
                <a:solidFill>
                  <a:schemeClr val="bg1"/>
                </a:solidFill>
              </a:rPr>
              <a:t> землею.</a:t>
            </a:r>
            <a:r>
              <a:rPr lang="uk-UA" sz="3200" i="1" dirty="0">
                <a:solidFill>
                  <a:schemeClr val="bg1"/>
                </a:solidFill>
              </a:rPr>
              <a:t>»</a:t>
            </a:r>
            <a:endParaRPr lang="ru-RU" sz="3200" b="1" dirty="0">
              <a:solidFill>
                <a:schemeClr val="bg1"/>
              </a:solidFill>
            </a:endParaRPr>
          </a:p>
          <a:p>
            <a:pPr marL="0" indent="0">
              <a:buNone/>
            </a:pPr>
            <a:endParaRPr lang="ru-RU" sz="3200" dirty="0">
              <a:solidFill>
                <a:schemeClr val="bg1"/>
              </a:solidFill>
            </a:endParaRPr>
          </a:p>
        </p:txBody>
      </p:sp>
    </p:spTree>
    <p:extLst>
      <p:ext uri="{BB962C8B-B14F-4D97-AF65-F5344CB8AC3E}">
        <p14:creationId xmlns:p14="http://schemas.microsoft.com/office/powerpoint/2010/main" val="4149016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solidFill>
                <a:schemeClr val="bg1"/>
              </a:solidFill>
            </a:endParaRPr>
          </a:p>
        </p:txBody>
      </p:sp>
      <p:sp>
        <p:nvSpPr>
          <p:cNvPr id="3" name="Объект 2"/>
          <p:cNvSpPr>
            <a:spLocks noGrp="1"/>
          </p:cNvSpPr>
          <p:nvPr>
            <p:ph idx="1"/>
          </p:nvPr>
        </p:nvSpPr>
        <p:spPr/>
        <p:txBody>
          <a:bodyPr>
            <a:noAutofit/>
          </a:bodyPr>
          <a:lstStyle/>
          <a:p>
            <a:pPr marL="0" indent="0">
              <a:lnSpc>
                <a:spcPct val="100000"/>
              </a:lnSpc>
              <a:buNone/>
            </a:pPr>
            <a:r>
              <a:rPr lang="ru-RU" sz="3200" b="1" baseline="30000" dirty="0">
                <a:solidFill>
                  <a:srgbClr val="FFFF00"/>
                </a:solidFill>
              </a:rPr>
              <a:t>11 </a:t>
            </a:r>
            <a:r>
              <a:rPr lang="ru-RU" sz="3200" dirty="0">
                <a:solidFill>
                  <a:srgbClr val="FFFF00"/>
                </a:solidFill>
              </a:rPr>
              <a:t>І </a:t>
            </a:r>
            <a:r>
              <a:rPr lang="ru-RU" sz="3200" dirty="0" err="1">
                <a:solidFill>
                  <a:srgbClr val="FFFF00"/>
                </a:solidFill>
              </a:rPr>
              <a:t>прийшов</a:t>
            </a:r>
            <a:r>
              <a:rPr lang="ru-RU" sz="3200" dirty="0">
                <a:solidFill>
                  <a:srgbClr val="FFFF00"/>
                </a:solidFill>
              </a:rPr>
              <a:t> Навуходоносор, </a:t>
            </a:r>
            <a:r>
              <a:rPr lang="ru-RU" sz="3200" dirty="0" err="1">
                <a:solidFill>
                  <a:srgbClr val="FFFF00"/>
                </a:solidFill>
              </a:rPr>
              <a:t>вавилонський</a:t>
            </a:r>
            <a:r>
              <a:rPr lang="ru-RU" sz="3200" dirty="0">
                <a:solidFill>
                  <a:srgbClr val="FFFF00"/>
                </a:solidFill>
              </a:rPr>
              <a:t> </a:t>
            </a:r>
            <a:r>
              <a:rPr lang="ru-RU" sz="3200" dirty="0" err="1">
                <a:solidFill>
                  <a:srgbClr val="FFFF00"/>
                </a:solidFill>
              </a:rPr>
              <a:t>цар</a:t>
            </a:r>
            <a:r>
              <a:rPr lang="ru-RU" sz="3200" dirty="0">
                <a:solidFill>
                  <a:srgbClr val="FFFF00"/>
                </a:solidFill>
              </a:rPr>
              <a:t>, на </a:t>
            </a:r>
            <a:r>
              <a:rPr lang="ru-RU" sz="3200" dirty="0" err="1">
                <a:solidFill>
                  <a:srgbClr val="FFFF00"/>
                </a:solidFill>
              </a:rPr>
              <a:t>місто</a:t>
            </a:r>
            <a:r>
              <a:rPr lang="ru-RU" sz="3200" dirty="0">
                <a:solidFill>
                  <a:srgbClr val="FFFF00"/>
                </a:solidFill>
              </a:rPr>
              <a:t>, а </a:t>
            </a:r>
            <a:r>
              <a:rPr lang="ru-RU" sz="3200" dirty="0" err="1">
                <a:solidFill>
                  <a:srgbClr val="FFFF00"/>
                </a:solidFill>
              </a:rPr>
              <a:t>його</a:t>
            </a:r>
            <a:r>
              <a:rPr lang="ru-RU" sz="3200" dirty="0">
                <a:solidFill>
                  <a:srgbClr val="FFFF00"/>
                </a:solidFill>
              </a:rPr>
              <a:t> </a:t>
            </a:r>
            <a:r>
              <a:rPr lang="ru-RU" sz="3200" dirty="0" err="1">
                <a:solidFill>
                  <a:srgbClr val="FFFF00"/>
                </a:solidFill>
              </a:rPr>
              <a:t>раби</a:t>
            </a:r>
            <a:r>
              <a:rPr lang="ru-RU" sz="3200" dirty="0">
                <a:solidFill>
                  <a:srgbClr val="FFFF00"/>
                </a:solidFill>
              </a:rPr>
              <a:t> </a:t>
            </a:r>
            <a:r>
              <a:rPr lang="ru-RU" sz="3200" dirty="0" err="1">
                <a:solidFill>
                  <a:srgbClr val="FFFF00"/>
                </a:solidFill>
              </a:rPr>
              <a:t>облягали</a:t>
            </a:r>
            <a:r>
              <a:rPr lang="ru-RU" sz="3200" dirty="0">
                <a:solidFill>
                  <a:srgbClr val="FFFF00"/>
                </a:solidFill>
              </a:rPr>
              <a:t> </a:t>
            </a:r>
            <a:r>
              <a:rPr lang="ru-RU" sz="3200" dirty="0" err="1">
                <a:solidFill>
                  <a:srgbClr val="FFFF00"/>
                </a:solidFill>
              </a:rPr>
              <a:t>його</a:t>
            </a:r>
            <a:r>
              <a:rPr lang="ru-RU" sz="3200" dirty="0" smtClean="0">
                <a:solidFill>
                  <a:srgbClr val="FFFF00"/>
                </a:solidFill>
              </a:rPr>
              <a:t>.</a:t>
            </a:r>
          </a:p>
          <a:p>
            <a:pPr marL="0" indent="0">
              <a:lnSpc>
                <a:spcPct val="100000"/>
              </a:lnSpc>
              <a:buNone/>
            </a:pPr>
            <a:endParaRPr lang="ru-RU" sz="3200" dirty="0">
              <a:solidFill>
                <a:srgbClr val="FFFF00"/>
              </a:solidFill>
            </a:endParaRPr>
          </a:p>
          <a:p>
            <a:pPr marL="0" indent="0" fontAlgn="base">
              <a:lnSpc>
                <a:spcPct val="100000"/>
              </a:lnSpc>
              <a:buNone/>
            </a:pPr>
            <a:r>
              <a:rPr lang="ru-RU" sz="3200" b="1" baseline="30000" dirty="0">
                <a:solidFill>
                  <a:srgbClr val="FFFF00"/>
                </a:solidFill>
              </a:rPr>
              <a:t>16 </a:t>
            </a:r>
            <a:r>
              <a:rPr lang="ru-RU" sz="3200" dirty="0">
                <a:solidFill>
                  <a:srgbClr val="FFFF00"/>
                </a:solidFill>
              </a:rPr>
              <a:t>І </a:t>
            </a:r>
            <a:r>
              <a:rPr lang="ru-RU" sz="3200" dirty="0" err="1">
                <a:solidFill>
                  <a:srgbClr val="FFFF00"/>
                </a:solidFill>
              </a:rPr>
              <a:t>всіх</a:t>
            </a:r>
            <a:r>
              <a:rPr lang="ru-RU" sz="3200" dirty="0">
                <a:solidFill>
                  <a:srgbClr val="FFFF00"/>
                </a:solidFill>
              </a:rPr>
              <a:t> </a:t>
            </a:r>
            <a:r>
              <a:rPr lang="ru-RU" sz="3200" dirty="0" err="1">
                <a:solidFill>
                  <a:srgbClr val="FFFF00"/>
                </a:solidFill>
              </a:rPr>
              <a:t>військових</a:t>
            </a:r>
            <a:r>
              <a:rPr lang="ru-RU" sz="3200" dirty="0">
                <a:solidFill>
                  <a:srgbClr val="FFFF00"/>
                </a:solidFill>
              </a:rPr>
              <a:t>, </a:t>
            </a:r>
            <a:r>
              <a:rPr lang="ru-RU" sz="3200" dirty="0" err="1">
                <a:solidFill>
                  <a:srgbClr val="FFFF00"/>
                </a:solidFill>
              </a:rPr>
              <a:t>сім</a:t>
            </a:r>
            <a:r>
              <a:rPr lang="ru-RU" sz="3200" dirty="0">
                <a:solidFill>
                  <a:srgbClr val="FFFF00"/>
                </a:solidFill>
              </a:rPr>
              <a:t> </a:t>
            </a:r>
            <a:r>
              <a:rPr lang="ru-RU" sz="3200" dirty="0" err="1">
                <a:solidFill>
                  <a:srgbClr val="FFFF00"/>
                </a:solidFill>
              </a:rPr>
              <a:t>тисяч</a:t>
            </a:r>
            <a:r>
              <a:rPr lang="ru-RU" sz="3200" dirty="0">
                <a:solidFill>
                  <a:srgbClr val="FFFF00"/>
                </a:solidFill>
              </a:rPr>
              <a:t>, і </a:t>
            </a:r>
            <a:r>
              <a:rPr lang="ru-RU" sz="3200" dirty="0" err="1">
                <a:solidFill>
                  <a:srgbClr val="FFFF00"/>
                </a:solidFill>
              </a:rPr>
              <a:t>теслів</a:t>
            </a:r>
            <a:r>
              <a:rPr lang="ru-RU" sz="3200" dirty="0">
                <a:solidFill>
                  <a:srgbClr val="FFFF00"/>
                </a:solidFill>
              </a:rPr>
              <a:t> та </a:t>
            </a:r>
            <a:r>
              <a:rPr lang="ru-RU" sz="3200" dirty="0" err="1">
                <a:solidFill>
                  <a:srgbClr val="FFFF00"/>
                </a:solidFill>
              </a:rPr>
              <a:t>ковалів</a:t>
            </a:r>
            <a:r>
              <a:rPr lang="ru-RU" sz="3200" dirty="0">
                <a:solidFill>
                  <a:srgbClr val="FFFF00"/>
                </a:solidFill>
              </a:rPr>
              <a:t> </a:t>
            </a:r>
            <a:r>
              <a:rPr lang="ru-RU" sz="3200" dirty="0" err="1">
                <a:solidFill>
                  <a:srgbClr val="FFFF00"/>
                </a:solidFill>
              </a:rPr>
              <a:t>тисячу</a:t>
            </a:r>
            <a:r>
              <a:rPr lang="ru-RU" sz="3200" dirty="0">
                <a:solidFill>
                  <a:srgbClr val="FFFF00"/>
                </a:solidFill>
              </a:rPr>
              <a:t>, </a:t>
            </a:r>
            <a:r>
              <a:rPr lang="ru-RU" sz="3200" dirty="0" err="1">
                <a:solidFill>
                  <a:srgbClr val="FFFF00"/>
                </a:solidFill>
              </a:rPr>
              <a:t>усіх</a:t>
            </a:r>
            <a:r>
              <a:rPr lang="ru-RU" sz="3200" dirty="0">
                <a:solidFill>
                  <a:srgbClr val="FFFF00"/>
                </a:solidFill>
              </a:rPr>
              <a:t> </a:t>
            </a:r>
            <a:r>
              <a:rPr lang="ru-RU" sz="3200" dirty="0" err="1">
                <a:solidFill>
                  <a:srgbClr val="FFFF00"/>
                </a:solidFill>
              </a:rPr>
              <a:t>лицарів</a:t>
            </a:r>
            <a:r>
              <a:rPr lang="ru-RU" sz="3200" dirty="0">
                <a:solidFill>
                  <a:srgbClr val="FFFF00"/>
                </a:solidFill>
              </a:rPr>
              <a:t>, </a:t>
            </a:r>
            <a:r>
              <a:rPr lang="ru-RU" sz="3200" dirty="0" err="1">
                <a:solidFill>
                  <a:srgbClr val="FFFF00"/>
                </a:solidFill>
              </a:rPr>
              <a:t>що</a:t>
            </a:r>
            <a:r>
              <a:rPr lang="ru-RU" sz="3200" dirty="0">
                <a:solidFill>
                  <a:srgbClr val="FFFF00"/>
                </a:solidFill>
              </a:rPr>
              <a:t> </a:t>
            </a:r>
            <a:r>
              <a:rPr lang="ru-RU" sz="3200" dirty="0" err="1">
                <a:solidFill>
                  <a:srgbClr val="FFFF00"/>
                </a:solidFill>
              </a:rPr>
              <a:t>займалися</a:t>
            </a:r>
            <a:r>
              <a:rPr lang="ru-RU" sz="3200" dirty="0">
                <a:solidFill>
                  <a:srgbClr val="FFFF00"/>
                </a:solidFill>
              </a:rPr>
              <a:t> </a:t>
            </a:r>
            <a:r>
              <a:rPr lang="ru-RU" sz="3200" dirty="0" err="1">
                <a:solidFill>
                  <a:srgbClr val="FFFF00"/>
                </a:solidFill>
              </a:rPr>
              <a:t>війною</a:t>
            </a:r>
            <a:r>
              <a:rPr lang="ru-RU" sz="3200" dirty="0">
                <a:solidFill>
                  <a:srgbClr val="FFFF00"/>
                </a:solidFill>
              </a:rPr>
              <a:t>, </a:t>
            </a:r>
            <a:r>
              <a:rPr lang="ru-RU" sz="3200" dirty="0" err="1">
                <a:solidFill>
                  <a:srgbClr val="FFFF00"/>
                </a:solidFill>
              </a:rPr>
              <a:t>вивів</a:t>
            </a:r>
            <a:r>
              <a:rPr lang="ru-RU" sz="3200" dirty="0">
                <a:solidFill>
                  <a:srgbClr val="FFFF00"/>
                </a:solidFill>
              </a:rPr>
              <a:t> </a:t>
            </a:r>
            <a:r>
              <a:rPr lang="ru-RU" sz="3200" dirty="0" err="1">
                <a:solidFill>
                  <a:srgbClr val="FFFF00"/>
                </a:solidFill>
              </a:rPr>
              <a:t>їх</a:t>
            </a:r>
            <a:r>
              <a:rPr lang="ru-RU" sz="3200" dirty="0">
                <a:solidFill>
                  <a:srgbClr val="FFFF00"/>
                </a:solidFill>
              </a:rPr>
              <a:t> </a:t>
            </a:r>
            <a:r>
              <a:rPr lang="ru-RU" sz="3200" dirty="0" err="1">
                <a:solidFill>
                  <a:srgbClr val="FFFF00"/>
                </a:solidFill>
              </a:rPr>
              <a:t>вавилонський</a:t>
            </a:r>
            <a:r>
              <a:rPr lang="ru-RU" sz="3200" dirty="0">
                <a:solidFill>
                  <a:srgbClr val="FFFF00"/>
                </a:solidFill>
              </a:rPr>
              <a:t> </a:t>
            </a:r>
            <a:r>
              <a:rPr lang="ru-RU" sz="3200" dirty="0" err="1">
                <a:solidFill>
                  <a:srgbClr val="FFFF00"/>
                </a:solidFill>
              </a:rPr>
              <a:t>цар</a:t>
            </a:r>
            <a:r>
              <a:rPr lang="ru-RU" sz="3200" dirty="0">
                <a:solidFill>
                  <a:srgbClr val="FFFF00"/>
                </a:solidFill>
              </a:rPr>
              <a:t> у неволю до Вавилону.</a:t>
            </a:r>
          </a:p>
          <a:p>
            <a:pPr marL="0" indent="0" algn="r" fontAlgn="base">
              <a:lnSpc>
                <a:spcPct val="100000"/>
              </a:lnSpc>
              <a:buNone/>
            </a:pPr>
            <a:r>
              <a:rPr lang="uk-UA" sz="3200" dirty="0" smtClean="0">
                <a:solidFill>
                  <a:srgbClr val="FFFF00"/>
                </a:solidFill>
              </a:rPr>
              <a:t>(2Цар.24:11-18)</a:t>
            </a:r>
            <a:endParaRPr lang="uk-UA" sz="3200" dirty="0">
              <a:solidFill>
                <a:srgbClr val="FFFF00"/>
              </a:solidFill>
            </a:endParaRPr>
          </a:p>
        </p:txBody>
      </p:sp>
    </p:spTree>
    <p:extLst>
      <p:ext uri="{BB962C8B-B14F-4D97-AF65-F5344CB8AC3E}">
        <p14:creationId xmlns:p14="http://schemas.microsoft.com/office/powerpoint/2010/main" val="2758794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arn(inVertical)">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8650" y="696686"/>
            <a:ext cx="7886700" cy="5480277"/>
          </a:xfrm>
        </p:spPr>
        <p:txBody>
          <a:bodyPr>
            <a:noAutofit/>
          </a:bodyPr>
          <a:lstStyle/>
          <a:p>
            <a:pPr marL="0" indent="0" fontAlgn="base">
              <a:lnSpc>
                <a:spcPct val="150000"/>
              </a:lnSpc>
              <a:buNone/>
            </a:pPr>
            <a:r>
              <a:rPr lang="ru-RU" sz="3200" i="1" dirty="0" smtClean="0">
                <a:solidFill>
                  <a:schemeClr val="bg1"/>
                </a:solidFill>
              </a:rPr>
              <a:t>"</a:t>
            </a:r>
            <a:r>
              <a:rPr lang="ru-RU" sz="3200" i="1" dirty="0" err="1">
                <a:solidFill>
                  <a:schemeClr val="bg1"/>
                </a:solidFill>
              </a:rPr>
              <a:t>Всіх</a:t>
            </a:r>
            <a:r>
              <a:rPr lang="ru-RU" sz="3200" i="1" dirty="0">
                <a:solidFill>
                  <a:schemeClr val="bg1"/>
                </a:solidFill>
              </a:rPr>
              <a:t> </a:t>
            </a:r>
            <a:r>
              <a:rPr lang="ru-RU" sz="3200" i="1" dirty="0" err="1">
                <a:solidFill>
                  <a:schemeClr val="bg1"/>
                </a:solidFill>
              </a:rPr>
              <a:t>почесних</a:t>
            </a:r>
            <a:r>
              <a:rPr lang="ru-RU" sz="3200" i="1" dirty="0">
                <a:solidFill>
                  <a:schemeClr val="bg1"/>
                </a:solidFill>
              </a:rPr>
              <a:t> </a:t>
            </a:r>
            <a:r>
              <a:rPr lang="ru-RU" sz="3200" i="1" dirty="0" err="1">
                <a:solidFill>
                  <a:schemeClr val="bg1"/>
                </a:solidFill>
              </a:rPr>
              <a:t>осіб</a:t>
            </a:r>
            <a:r>
              <a:rPr lang="ru-RU" sz="3200" i="1" dirty="0">
                <a:solidFill>
                  <a:schemeClr val="bg1"/>
                </a:solidFill>
              </a:rPr>
              <a:t> в </a:t>
            </a:r>
            <a:r>
              <a:rPr lang="ru-RU" sz="3200" i="1" dirty="0" err="1">
                <a:solidFill>
                  <a:schemeClr val="bg1"/>
                </a:solidFill>
              </a:rPr>
              <a:t>місті</a:t>
            </a:r>
            <a:r>
              <a:rPr lang="ru-RU" sz="3200" i="1" dirty="0">
                <a:solidFill>
                  <a:schemeClr val="bg1"/>
                </a:solidFill>
              </a:rPr>
              <a:t>, числом до </a:t>
            </a:r>
            <a:r>
              <a:rPr lang="ru-RU" sz="3200" i="1" dirty="0" err="1">
                <a:solidFill>
                  <a:schemeClr val="bg1"/>
                </a:solidFill>
              </a:rPr>
              <a:t>трьох</a:t>
            </a:r>
            <a:r>
              <a:rPr lang="ru-RU" sz="3200" i="1" dirty="0">
                <a:solidFill>
                  <a:schemeClr val="bg1"/>
                </a:solidFill>
              </a:rPr>
              <a:t> </a:t>
            </a:r>
            <a:r>
              <a:rPr lang="ru-RU" sz="3200" i="1" dirty="0" err="1">
                <a:solidFill>
                  <a:schemeClr val="bg1"/>
                </a:solidFill>
              </a:rPr>
              <a:t>тисяч</a:t>
            </a:r>
            <a:r>
              <a:rPr lang="ru-RU" sz="3200" i="1" dirty="0">
                <a:solidFill>
                  <a:schemeClr val="bg1"/>
                </a:solidFill>
              </a:rPr>
              <a:t>, </a:t>
            </a:r>
            <a:r>
              <a:rPr lang="ru-RU" sz="3200" i="1" dirty="0" err="1">
                <a:solidFill>
                  <a:schemeClr val="bg1"/>
                </a:solidFill>
              </a:rPr>
              <a:t>він</a:t>
            </a:r>
            <a:r>
              <a:rPr lang="ru-RU" sz="3200" i="1" dirty="0">
                <a:solidFill>
                  <a:schemeClr val="bg1"/>
                </a:solidFill>
              </a:rPr>
              <a:t> (Навуходоносор) </a:t>
            </a:r>
            <a:r>
              <a:rPr lang="ru-RU" sz="3200" i="1" dirty="0" err="1">
                <a:solidFill>
                  <a:schemeClr val="bg1"/>
                </a:solidFill>
              </a:rPr>
              <a:t>повів</a:t>
            </a:r>
            <a:r>
              <a:rPr lang="ru-RU" sz="3200" i="1" dirty="0">
                <a:solidFill>
                  <a:schemeClr val="bg1"/>
                </a:solidFill>
              </a:rPr>
              <a:t> в </a:t>
            </a:r>
            <a:r>
              <a:rPr lang="ru-RU" sz="3200" i="1" dirty="0" err="1">
                <a:solidFill>
                  <a:schemeClr val="bg1"/>
                </a:solidFill>
              </a:rPr>
              <a:t>якості</a:t>
            </a:r>
            <a:r>
              <a:rPr lang="ru-RU" sz="3200" i="1" dirty="0">
                <a:solidFill>
                  <a:schemeClr val="bg1"/>
                </a:solidFill>
              </a:rPr>
              <a:t> </a:t>
            </a:r>
            <a:r>
              <a:rPr lang="ru-RU" sz="3200" i="1" dirty="0" err="1">
                <a:solidFill>
                  <a:schemeClr val="bg1"/>
                </a:solidFill>
              </a:rPr>
              <a:t>військовополонених</a:t>
            </a:r>
            <a:r>
              <a:rPr lang="ru-RU" sz="3200" i="1" dirty="0">
                <a:solidFill>
                  <a:schemeClr val="bg1"/>
                </a:solidFill>
              </a:rPr>
              <a:t> в Вавилон;  А </a:t>
            </a:r>
            <a:r>
              <a:rPr lang="ru-RU" sz="3200" i="1" dirty="0" err="1">
                <a:solidFill>
                  <a:schemeClr val="bg1"/>
                </a:solidFill>
              </a:rPr>
              <a:t>серед</a:t>
            </a:r>
            <a:r>
              <a:rPr lang="ru-RU" sz="3200" i="1" dirty="0">
                <a:solidFill>
                  <a:schemeClr val="bg1"/>
                </a:solidFill>
              </a:rPr>
              <a:t> тих </a:t>
            </a:r>
            <a:r>
              <a:rPr lang="ru-RU" sz="3200" i="1" dirty="0" err="1">
                <a:solidFill>
                  <a:schemeClr val="bg1"/>
                </a:solidFill>
              </a:rPr>
              <a:t>перебував</a:t>
            </a:r>
            <a:r>
              <a:rPr lang="ru-RU" sz="3200" i="1" dirty="0">
                <a:solidFill>
                  <a:schemeClr val="bg1"/>
                </a:solidFill>
              </a:rPr>
              <a:t> і пророк </a:t>
            </a:r>
            <a:r>
              <a:rPr lang="ru-RU" sz="3200" i="1" dirty="0" err="1">
                <a:solidFill>
                  <a:schemeClr val="bg1"/>
                </a:solidFill>
              </a:rPr>
              <a:t>Єзекіїль</a:t>
            </a:r>
            <a:r>
              <a:rPr lang="ru-RU" sz="3200" i="1" dirty="0">
                <a:solidFill>
                  <a:schemeClr val="bg1"/>
                </a:solidFill>
              </a:rPr>
              <a:t>, </a:t>
            </a:r>
            <a:r>
              <a:rPr lang="ru-RU" sz="3200" i="1" dirty="0" err="1">
                <a:solidFill>
                  <a:schemeClr val="bg1"/>
                </a:solidFill>
              </a:rPr>
              <a:t>який</a:t>
            </a:r>
            <a:r>
              <a:rPr lang="ru-RU" sz="3200" i="1" dirty="0">
                <a:solidFill>
                  <a:schemeClr val="bg1"/>
                </a:solidFill>
              </a:rPr>
              <a:t> </a:t>
            </a:r>
            <a:r>
              <a:rPr lang="ru-RU" sz="3200" i="1" dirty="0" err="1">
                <a:solidFill>
                  <a:schemeClr val="bg1"/>
                </a:solidFill>
              </a:rPr>
              <a:t>тоді</a:t>
            </a:r>
            <a:r>
              <a:rPr lang="ru-RU" sz="3200" i="1" dirty="0">
                <a:solidFill>
                  <a:schemeClr val="bg1"/>
                </a:solidFill>
              </a:rPr>
              <a:t> </a:t>
            </a:r>
            <a:r>
              <a:rPr lang="ru-RU" sz="3200" i="1" dirty="0" err="1">
                <a:solidFill>
                  <a:schemeClr val="bg1"/>
                </a:solidFill>
              </a:rPr>
              <a:t>був</a:t>
            </a:r>
            <a:r>
              <a:rPr lang="ru-RU" sz="3200" i="1" dirty="0">
                <a:solidFill>
                  <a:schemeClr val="bg1"/>
                </a:solidFill>
              </a:rPr>
              <a:t> </a:t>
            </a:r>
            <a:r>
              <a:rPr lang="ru-RU" sz="3200" i="1" dirty="0" err="1">
                <a:solidFill>
                  <a:schemeClr val="bg1"/>
                </a:solidFill>
              </a:rPr>
              <a:t>ще</a:t>
            </a:r>
            <a:r>
              <a:rPr lang="ru-RU" sz="3200" i="1" dirty="0">
                <a:solidFill>
                  <a:schemeClr val="bg1"/>
                </a:solidFill>
              </a:rPr>
              <a:t> </a:t>
            </a:r>
            <a:r>
              <a:rPr lang="ru-RU" sz="3200" i="1" dirty="0" err="1">
                <a:solidFill>
                  <a:schemeClr val="bg1"/>
                </a:solidFill>
              </a:rPr>
              <a:t>підлітком</a:t>
            </a:r>
            <a:r>
              <a:rPr lang="ru-RU" sz="3200" i="1" dirty="0">
                <a:solidFill>
                  <a:schemeClr val="bg1"/>
                </a:solidFill>
              </a:rPr>
              <a:t>" </a:t>
            </a:r>
            <a:r>
              <a:rPr lang="ru-RU" sz="3200" i="1" dirty="0" smtClean="0">
                <a:solidFill>
                  <a:schemeClr val="bg1"/>
                </a:solidFill>
              </a:rPr>
              <a:t> (</a:t>
            </a:r>
            <a:r>
              <a:rPr lang="ru-RU" sz="3200" dirty="0" err="1">
                <a:solidFill>
                  <a:schemeClr val="bg1"/>
                </a:solidFill>
              </a:rPr>
              <a:t>Йосип</a:t>
            </a:r>
            <a:r>
              <a:rPr lang="ru-RU" sz="3200" dirty="0">
                <a:solidFill>
                  <a:schemeClr val="bg1"/>
                </a:solidFill>
              </a:rPr>
              <a:t> </a:t>
            </a:r>
            <a:r>
              <a:rPr lang="ru-RU" sz="3200" dirty="0" err="1">
                <a:solidFill>
                  <a:schemeClr val="bg1"/>
                </a:solidFill>
              </a:rPr>
              <a:t>Флавій</a:t>
            </a:r>
            <a:r>
              <a:rPr lang="ru-RU" sz="3200" dirty="0">
                <a:solidFill>
                  <a:schemeClr val="bg1"/>
                </a:solidFill>
              </a:rPr>
              <a:t> в </a:t>
            </a:r>
            <a:r>
              <a:rPr lang="ru-RU" sz="3200" dirty="0" smtClean="0">
                <a:solidFill>
                  <a:schemeClr val="bg1"/>
                </a:solidFill>
              </a:rPr>
              <a:t>«</a:t>
            </a:r>
            <a:r>
              <a:rPr lang="ru-RU" sz="3200" dirty="0" err="1" smtClean="0">
                <a:solidFill>
                  <a:schemeClr val="bg1"/>
                </a:solidFill>
              </a:rPr>
              <a:t>Юдейські</a:t>
            </a:r>
            <a:r>
              <a:rPr lang="ru-RU" sz="3200" dirty="0" smtClean="0">
                <a:solidFill>
                  <a:schemeClr val="bg1"/>
                </a:solidFill>
              </a:rPr>
              <a:t> </a:t>
            </a:r>
            <a:r>
              <a:rPr lang="ru-RU" sz="3200" dirty="0" err="1" smtClean="0">
                <a:solidFill>
                  <a:schemeClr val="bg1"/>
                </a:solidFill>
              </a:rPr>
              <a:t>древності</a:t>
            </a:r>
            <a:r>
              <a:rPr lang="ru-RU" sz="3200" dirty="0" smtClean="0">
                <a:solidFill>
                  <a:schemeClr val="bg1"/>
                </a:solidFill>
              </a:rPr>
              <a:t>"</a:t>
            </a:r>
            <a:r>
              <a:rPr lang="ru-RU" sz="3200" i="1" dirty="0" smtClean="0">
                <a:solidFill>
                  <a:schemeClr val="bg1"/>
                </a:solidFill>
              </a:rPr>
              <a:t>)</a:t>
            </a:r>
            <a:endParaRPr lang="ru-RU" sz="3200" i="1" dirty="0">
              <a:solidFill>
                <a:schemeClr val="bg1"/>
              </a:solidFill>
            </a:endParaRPr>
          </a:p>
          <a:p>
            <a:pPr fontAlgn="base">
              <a:lnSpc>
                <a:spcPct val="150000"/>
              </a:lnSpc>
            </a:pPr>
            <a:endParaRPr lang="uk-UA" sz="3200" dirty="0">
              <a:solidFill>
                <a:schemeClr val="bg1"/>
              </a:solidFill>
            </a:endParaRPr>
          </a:p>
        </p:txBody>
      </p:sp>
    </p:spTree>
    <p:extLst>
      <p:ext uri="{BB962C8B-B14F-4D97-AF65-F5344CB8AC3E}">
        <p14:creationId xmlns:p14="http://schemas.microsoft.com/office/powerpoint/2010/main" val="1107386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solidFill>
                <a:schemeClr val="bg1"/>
              </a:solidFill>
            </a:endParaRPr>
          </a:p>
        </p:txBody>
      </p:sp>
      <p:sp>
        <p:nvSpPr>
          <p:cNvPr id="3" name="Объект 2"/>
          <p:cNvSpPr>
            <a:spLocks noGrp="1"/>
          </p:cNvSpPr>
          <p:nvPr>
            <p:ph idx="1"/>
          </p:nvPr>
        </p:nvSpPr>
        <p:spPr/>
        <p:txBody>
          <a:bodyPr>
            <a:noAutofit/>
          </a:bodyPr>
          <a:lstStyle/>
          <a:p>
            <a:pPr fontAlgn="base">
              <a:lnSpc>
                <a:spcPct val="150000"/>
              </a:lnSpc>
            </a:pPr>
            <a:r>
              <a:rPr lang="uk-UA" sz="4000" dirty="0" smtClean="0">
                <a:solidFill>
                  <a:schemeClr val="bg1"/>
                </a:solidFill>
              </a:rPr>
              <a:t>Служив впродовж 22 років</a:t>
            </a:r>
          </a:p>
          <a:p>
            <a:pPr fontAlgn="base">
              <a:lnSpc>
                <a:spcPct val="150000"/>
              </a:lnSpc>
            </a:pPr>
            <a:r>
              <a:rPr lang="uk-UA" sz="4000" dirty="0" smtClean="0">
                <a:solidFill>
                  <a:schemeClr val="bg1"/>
                </a:solidFill>
              </a:rPr>
              <a:t>Початок 593-592 до Р.Х</a:t>
            </a:r>
          </a:p>
          <a:p>
            <a:pPr fontAlgn="base">
              <a:lnSpc>
                <a:spcPct val="150000"/>
              </a:lnSpc>
            </a:pPr>
            <a:r>
              <a:rPr lang="uk-UA" sz="4000" dirty="0" smtClean="0">
                <a:solidFill>
                  <a:schemeClr val="bg1"/>
                </a:solidFill>
              </a:rPr>
              <a:t>До 571-570 до Р.Х </a:t>
            </a:r>
            <a:endParaRPr lang="uk-UA" sz="4000" dirty="0">
              <a:solidFill>
                <a:schemeClr val="bg1"/>
              </a:solidFill>
            </a:endParaRPr>
          </a:p>
        </p:txBody>
      </p:sp>
    </p:spTree>
    <p:extLst>
      <p:ext uri="{BB962C8B-B14F-4D97-AF65-F5344CB8AC3E}">
        <p14:creationId xmlns:p14="http://schemas.microsoft.com/office/powerpoint/2010/main" val="2692190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rgbClr val="FFFF00"/>
                </a:solidFill>
              </a:rPr>
              <a:t>Наочності та символізм</a:t>
            </a:r>
            <a:endParaRPr lang="uk-UA" dirty="0">
              <a:solidFill>
                <a:srgbClr val="FFFF00"/>
              </a:solidFill>
            </a:endParaRPr>
          </a:p>
        </p:txBody>
      </p:sp>
      <p:sp>
        <p:nvSpPr>
          <p:cNvPr id="3" name="Объект 2"/>
          <p:cNvSpPr>
            <a:spLocks noGrp="1"/>
          </p:cNvSpPr>
          <p:nvPr>
            <p:ph idx="1"/>
          </p:nvPr>
        </p:nvSpPr>
        <p:spPr/>
        <p:txBody>
          <a:bodyPr>
            <a:normAutofit/>
          </a:bodyPr>
          <a:lstStyle/>
          <a:p>
            <a:r>
              <a:rPr lang="ru-RU" sz="3600" u="sng" dirty="0" err="1">
                <a:solidFill>
                  <a:schemeClr val="bg1"/>
                </a:solidFill>
              </a:rPr>
              <a:t>Імітація</a:t>
            </a:r>
            <a:r>
              <a:rPr lang="ru-RU" sz="3600" dirty="0">
                <a:solidFill>
                  <a:schemeClr val="bg1"/>
                </a:solidFill>
              </a:rPr>
              <a:t>: </a:t>
            </a:r>
            <a:r>
              <a:rPr lang="ru-RU" sz="3600" dirty="0" err="1">
                <a:solidFill>
                  <a:schemeClr val="bg1"/>
                </a:solidFill>
              </a:rPr>
              <a:t>Гра</a:t>
            </a:r>
            <a:r>
              <a:rPr lang="ru-RU" sz="3600">
                <a:solidFill>
                  <a:schemeClr val="bg1"/>
                </a:solidFill>
              </a:rPr>
              <a:t> </a:t>
            </a:r>
            <a:r>
              <a:rPr lang="ru-RU" sz="3600" smtClean="0">
                <a:solidFill>
                  <a:schemeClr val="bg1"/>
                </a:solidFill>
              </a:rPr>
              <a:t>в солдатики </a:t>
            </a:r>
            <a:r>
              <a:rPr lang="ru-RU" sz="3600" dirty="0">
                <a:solidFill>
                  <a:schemeClr val="bg1"/>
                </a:solidFill>
              </a:rPr>
              <a:t>(4:1-3</a:t>
            </a:r>
            <a:r>
              <a:rPr lang="ru-RU" sz="3600" dirty="0" smtClean="0">
                <a:solidFill>
                  <a:schemeClr val="bg1"/>
                </a:solidFill>
              </a:rPr>
              <a:t>) – </a:t>
            </a:r>
            <a:r>
              <a:rPr lang="ru-RU" sz="3600" dirty="0" smtClean="0">
                <a:solidFill>
                  <a:srgbClr val="FFFF00"/>
                </a:solidFill>
              </a:rPr>
              <a:t>облога</a:t>
            </a:r>
          </a:p>
          <a:p>
            <a:r>
              <a:rPr lang="ru-RU" sz="3600" u="sng" dirty="0">
                <a:solidFill>
                  <a:schemeClr val="bg1"/>
                </a:solidFill>
              </a:rPr>
              <a:t>Сила </a:t>
            </a:r>
            <a:r>
              <a:rPr lang="ru-RU" sz="3600" u="sng" dirty="0" err="1">
                <a:solidFill>
                  <a:schemeClr val="bg1"/>
                </a:solidFill>
              </a:rPr>
              <a:t>волі</a:t>
            </a:r>
            <a:r>
              <a:rPr lang="ru-RU" sz="3600" dirty="0">
                <a:solidFill>
                  <a:schemeClr val="bg1"/>
                </a:solidFill>
              </a:rPr>
              <a:t>: 390 </a:t>
            </a:r>
            <a:r>
              <a:rPr lang="ru-RU" sz="3600" dirty="0" err="1">
                <a:solidFill>
                  <a:schemeClr val="bg1"/>
                </a:solidFill>
              </a:rPr>
              <a:t>днів</a:t>
            </a:r>
            <a:r>
              <a:rPr lang="ru-RU" sz="3600" dirty="0">
                <a:solidFill>
                  <a:schemeClr val="bg1"/>
                </a:solidFill>
              </a:rPr>
              <a:t> на </a:t>
            </a:r>
            <a:r>
              <a:rPr lang="ru-RU" sz="3600" dirty="0" err="1">
                <a:solidFill>
                  <a:schemeClr val="bg1"/>
                </a:solidFill>
              </a:rPr>
              <a:t>лівому</a:t>
            </a:r>
            <a:r>
              <a:rPr lang="ru-RU" sz="3600" dirty="0">
                <a:solidFill>
                  <a:schemeClr val="bg1"/>
                </a:solidFill>
              </a:rPr>
              <a:t> </a:t>
            </a:r>
            <a:r>
              <a:rPr lang="ru-RU" sz="3600" dirty="0" err="1">
                <a:solidFill>
                  <a:schemeClr val="bg1"/>
                </a:solidFill>
              </a:rPr>
              <a:t>боці</a:t>
            </a:r>
            <a:r>
              <a:rPr lang="ru-RU" sz="3600" dirty="0">
                <a:solidFill>
                  <a:schemeClr val="bg1"/>
                </a:solidFill>
              </a:rPr>
              <a:t> та 40 </a:t>
            </a:r>
            <a:r>
              <a:rPr lang="ru-RU" sz="3600" dirty="0" err="1">
                <a:solidFill>
                  <a:schemeClr val="bg1"/>
                </a:solidFill>
              </a:rPr>
              <a:t>днів</a:t>
            </a:r>
            <a:r>
              <a:rPr lang="ru-RU" sz="3600" dirty="0">
                <a:solidFill>
                  <a:schemeClr val="bg1"/>
                </a:solidFill>
              </a:rPr>
              <a:t> на правому </a:t>
            </a:r>
            <a:r>
              <a:rPr lang="ru-RU" sz="3600" dirty="0" err="1">
                <a:solidFill>
                  <a:schemeClr val="bg1"/>
                </a:solidFill>
              </a:rPr>
              <a:t>боці</a:t>
            </a:r>
            <a:r>
              <a:rPr lang="ru-RU" sz="3600" dirty="0">
                <a:solidFill>
                  <a:schemeClr val="bg1"/>
                </a:solidFill>
              </a:rPr>
              <a:t> (</a:t>
            </a:r>
            <a:r>
              <a:rPr lang="ru-RU" sz="3600" dirty="0" smtClean="0">
                <a:solidFill>
                  <a:schemeClr val="bg1"/>
                </a:solidFill>
              </a:rPr>
              <a:t>4:4,6) – </a:t>
            </a:r>
            <a:r>
              <a:rPr lang="ru-RU" sz="3600" dirty="0" err="1" smtClean="0">
                <a:solidFill>
                  <a:srgbClr val="FFFF00"/>
                </a:solidFill>
              </a:rPr>
              <a:t>покарання</a:t>
            </a:r>
            <a:r>
              <a:rPr lang="ru-RU" sz="3600" dirty="0" smtClean="0">
                <a:solidFill>
                  <a:srgbClr val="FFFF00"/>
                </a:solidFill>
              </a:rPr>
              <a:t> </a:t>
            </a:r>
          </a:p>
          <a:p>
            <a:r>
              <a:rPr lang="ru-RU" sz="3600" u="sng" dirty="0" err="1">
                <a:solidFill>
                  <a:schemeClr val="bg1"/>
                </a:solidFill>
              </a:rPr>
              <a:t>Дієта</a:t>
            </a:r>
            <a:r>
              <a:rPr lang="ru-RU" sz="3600" dirty="0">
                <a:solidFill>
                  <a:schemeClr val="bg1"/>
                </a:solidFill>
              </a:rPr>
              <a:t>: </a:t>
            </a:r>
            <a:r>
              <a:rPr lang="ru-RU" sz="3600" dirty="0" err="1">
                <a:solidFill>
                  <a:schemeClr val="bg1"/>
                </a:solidFill>
              </a:rPr>
              <a:t>Денний</a:t>
            </a:r>
            <a:r>
              <a:rPr lang="ru-RU" sz="3600" dirty="0">
                <a:solidFill>
                  <a:schemeClr val="bg1"/>
                </a:solidFill>
              </a:rPr>
              <a:t> </a:t>
            </a:r>
            <a:r>
              <a:rPr lang="ru-RU" sz="3600" dirty="0" err="1">
                <a:solidFill>
                  <a:schemeClr val="bg1"/>
                </a:solidFill>
              </a:rPr>
              <a:t>раціон</a:t>
            </a:r>
            <a:r>
              <a:rPr lang="ru-RU" sz="3600" dirty="0">
                <a:solidFill>
                  <a:schemeClr val="bg1"/>
                </a:solidFill>
              </a:rPr>
              <a:t> 230 </a:t>
            </a:r>
            <a:r>
              <a:rPr lang="ru-RU" sz="3600" dirty="0" err="1">
                <a:solidFill>
                  <a:schemeClr val="bg1"/>
                </a:solidFill>
              </a:rPr>
              <a:t>грам</a:t>
            </a:r>
            <a:r>
              <a:rPr lang="ru-RU" sz="3600" dirty="0">
                <a:solidFill>
                  <a:schemeClr val="bg1"/>
                </a:solidFill>
              </a:rPr>
              <a:t> </a:t>
            </a:r>
            <a:r>
              <a:rPr lang="ru-RU" sz="3600" dirty="0" err="1">
                <a:solidFill>
                  <a:schemeClr val="bg1"/>
                </a:solidFill>
              </a:rPr>
              <a:t>хліба</a:t>
            </a:r>
            <a:r>
              <a:rPr lang="ru-RU" sz="3600" dirty="0">
                <a:solidFill>
                  <a:schemeClr val="bg1"/>
                </a:solidFill>
              </a:rPr>
              <a:t> та 650 </a:t>
            </a:r>
            <a:r>
              <a:rPr lang="ru-RU" sz="3600" dirty="0" err="1">
                <a:solidFill>
                  <a:schemeClr val="bg1"/>
                </a:solidFill>
              </a:rPr>
              <a:t>грам</a:t>
            </a:r>
            <a:r>
              <a:rPr lang="ru-RU" sz="3600" dirty="0">
                <a:solidFill>
                  <a:schemeClr val="bg1"/>
                </a:solidFill>
              </a:rPr>
              <a:t> води (4:10-11) - </a:t>
            </a:r>
            <a:r>
              <a:rPr lang="ru-RU" sz="3600" dirty="0" err="1" smtClean="0">
                <a:solidFill>
                  <a:srgbClr val="FFFF00"/>
                </a:solidFill>
              </a:rPr>
              <a:t>скрута</a:t>
            </a:r>
            <a:endParaRPr lang="ru-RU" sz="3600" dirty="0">
              <a:solidFill>
                <a:srgbClr val="FFFF00"/>
              </a:solidFill>
            </a:endParaRPr>
          </a:p>
        </p:txBody>
      </p:sp>
    </p:spTree>
    <p:extLst>
      <p:ext uri="{BB962C8B-B14F-4D97-AF65-F5344CB8AC3E}">
        <p14:creationId xmlns:p14="http://schemas.microsoft.com/office/powerpoint/2010/main" val="387268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rgbClr val="FFFF00"/>
                </a:solidFill>
              </a:rPr>
              <a:t>Наочності та символізм</a:t>
            </a:r>
            <a:endParaRPr lang="uk-UA" dirty="0">
              <a:solidFill>
                <a:srgbClr val="FFFF00"/>
              </a:solidFill>
            </a:endParaRPr>
          </a:p>
        </p:txBody>
      </p:sp>
      <p:sp>
        <p:nvSpPr>
          <p:cNvPr id="3" name="Объект 2"/>
          <p:cNvSpPr>
            <a:spLocks noGrp="1"/>
          </p:cNvSpPr>
          <p:nvPr>
            <p:ph idx="1"/>
          </p:nvPr>
        </p:nvSpPr>
        <p:spPr/>
        <p:txBody>
          <a:bodyPr>
            <a:normAutofit/>
          </a:bodyPr>
          <a:lstStyle/>
          <a:p>
            <a:r>
              <a:rPr lang="ru-RU" sz="3600" u="sng" dirty="0" err="1" smtClean="0">
                <a:solidFill>
                  <a:schemeClr val="bg1"/>
                </a:solidFill>
              </a:rPr>
              <a:t>Еко</a:t>
            </a:r>
            <a:r>
              <a:rPr lang="ru-RU" sz="3600" u="sng" dirty="0" smtClean="0">
                <a:solidFill>
                  <a:schemeClr val="bg1"/>
                </a:solidFill>
              </a:rPr>
              <a:t> </a:t>
            </a:r>
            <a:r>
              <a:rPr lang="ru-RU" sz="3600" u="sng" dirty="0" err="1">
                <a:solidFill>
                  <a:schemeClr val="bg1"/>
                </a:solidFill>
              </a:rPr>
              <a:t>енергія</a:t>
            </a:r>
            <a:r>
              <a:rPr lang="ru-RU" sz="3600" dirty="0">
                <a:solidFill>
                  <a:schemeClr val="bg1"/>
                </a:solidFill>
              </a:rPr>
              <a:t>: </a:t>
            </a:r>
            <a:r>
              <a:rPr lang="ru-RU" sz="3600" dirty="0" err="1">
                <a:solidFill>
                  <a:schemeClr val="bg1"/>
                </a:solidFill>
              </a:rPr>
              <a:t>Приготування</a:t>
            </a:r>
            <a:r>
              <a:rPr lang="ru-RU" sz="3600" dirty="0">
                <a:solidFill>
                  <a:schemeClr val="bg1"/>
                </a:solidFill>
              </a:rPr>
              <a:t> </a:t>
            </a:r>
            <a:r>
              <a:rPr lang="ru-RU" sz="3600" dirty="0" err="1">
                <a:solidFill>
                  <a:schemeClr val="bg1"/>
                </a:solidFill>
              </a:rPr>
              <a:t>їжі</a:t>
            </a:r>
            <a:r>
              <a:rPr lang="ru-RU" sz="3600" dirty="0">
                <a:solidFill>
                  <a:schemeClr val="bg1"/>
                </a:solidFill>
              </a:rPr>
              <a:t> на </a:t>
            </a:r>
            <a:r>
              <a:rPr lang="ru-RU" sz="3600" dirty="0" err="1">
                <a:solidFill>
                  <a:schemeClr val="bg1"/>
                </a:solidFill>
              </a:rPr>
              <a:t>тваринячих</a:t>
            </a:r>
            <a:r>
              <a:rPr lang="ru-RU" sz="3600" dirty="0">
                <a:solidFill>
                  <a:schemeClr val="bg1"/>
                </a:solidFill>
              </a:rPr>
              <a:t> </a:t>
            </a:r>
            <a:r>
              <a:rPr lang="ru-RU" sz="3600" dirty="0" err="1">
                <a:solidFill>
                  <a:schemeClr val="bg1"/>
                </a:solidFill>
              </a:rPr>
              <a:t>кізяках</a:t>
            </a:r>
            <a:r>
              <a:rPr lang="ru-RU" sz="3600" dirty="0">
                <a:solidFill>
                  <a:schemeClr val="bg1"/>
                </a:solidFill>
              </a:rPr>
              <a:t> (4:15</a:t>
            </a:r>
            <a:r>
              <a:rPr lang="ru-RU" sz="3600" dirty="0" smtClean="0">
                <a:solidFill>
                  <a:schemeClr val="bg1"/>
                </a:solidFill>
              </a:rPr>
              <a:t>) – </a:t>
            </a:r>
            <a:r>
              <a:rPr lang="ru-RU" sz="3600" dirty="0" err="1" smtClean="0">
                <a:solidFill>
                  <a:srgbClr val="FFFF00"/>
                </a:solidFill>
              </a:rPr>
              <a:t>занечищення</a:t>
            </a:r>
            <a:endParaRPr lang="ru-RU" sz="3600" dirty="0" smtClean="0">
              <a:solidFill>
                <a:srgbClr val="FFFF00"/>
              </a:solidFill>
            </a:endParaRPr>
          </a:p>
          <a:p>
            <a:r>
              <a:rPr lang="ru-RU" sz="3600" u="sng" dirty="0" err="1">
                <a:solidFill>
                  <a:schemeClr val="bg1"/>
                </a:solidFill>
              </a:rPr>
              <a:t>Барбершоп</a:t>
            </a:r>
            <a:r>
              <a:rPr lang="ru-RU" sz="3600" dirty="0">
                <a:solidFill>
                  <a:schemeClr val="bg1"/>
                </a:solidFill>
              </a:rPr>
              <a:t>: </a:t>
            </a:r>
            <a:r>
              <a:rPr lang="ru-RU" sz="3600" dirty="0" err="1">
                <a:solidFill>
                  <a:schemeClr val="bg1"/>
                </a:solidFill>
              </a:rPr>
              <a:t>Поголити</a:t>
            </a:r>
            <a:r>
              <a:rPr lang="ru-RU" sz="3600" dirty="0">
                <a:solidFill>
                  <a:schemeClr val="bg1"/>
                </a:solidFill>
              </a:rPr>
              <a:t> голову і бороду (5:1</a:t>
            </a:r>
            <a:r>
              <a:rPr lang="ru-RU" sz="3600" dirty="0" smtClean="0">
                <a:solidFill>
                  <a:schemeClr val="bg1"/>
                </a:solidFill>
              </a:rPr>
              <a:t>) - </a:t>
            </a:r>
            <a:r>
              <a:rPr lang="ru-RU" sz="3600" dirty="0" err="1" smtClean="0">
                <a:solidFill>
                  <a:srgbClr val="FFFF00"/>
                </a:solidFill>
              </a:rPr>
              <a:t>загибель</a:t>
            </a:r>
            <a:endParaRPr lang="uk-UA" sz="3600" dirty="0">
              <a:solidFill>
                <a:srgbClr val="FFFF00"/>
              </a:solidFill>
            </a:endParaRPr>
          </a:p>
        </p:txBody>
      </p:sp>
    </p:spTree>
    <p:extLst>
      <p:ext uri="{BB962C8B-B14F-4D97-AF65-F5344CB8AC3E}">
        <p14:creationId xmlns:p14="http://schemas.microsoft.com/office/powerpoint/2010/main" val="14716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uk-UA" dirty="0" smtClean="0">
                <a:solidFill>
                  <a:srgbClr val="FFFF00"/>
                </a:solidFill>
              </a:rPr>
              <a:t>Структура </a:t>
            </a:r>
            <a:endParaRPr lang="uk-UA" dirty="0">
              <a:solidFill>
                <a:srgbClr val="FFFF00"/>
              </a:solidFill>
            </a:endParaRPr>
          </a:p>
        </p:txBody>
      </p:sp>
      <p:sp>
        <p:nvSpPr>
          <p:cNvPr id="6" name="Подзаголовок 5"/>
          <p:cNvSpPr>
            <a:spLocks noGrp="1"/>
          </p:cNvSpPr>
          <p:nvPr>
            <p:ph type="subTitle" idx="1"/>
          </p:nvPr>
        </p:nvSpPr>
        <p:spPr/>
        <p:txBody>
          <a:bodyPr/>
          <a:lstStyle/>
          <a:p>
            <a:endParaRPr lang="uk-UA"/>
          </a:p>
        </p:txBody>
      </p:sp>
    </p:spTree>
    <p:extLst>
      <p:ext uri="{BB962C8B-B14F-4D97-AF65-F5344CB8AC3E}">
        <p14:creationId xmlns:p14="http://schemas.microsoft.com/office/powerpoint/2010/main" val="486121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solidFill>
                  <a:schemeClr val="bg1"/>
                </a:solidFill>
              </a:rPr>
              <a:t>І. </a:t>
            </a:r>
            <a:r>
              <a:rPr lang="ru-RU" b="1" dirty="0" err="1">
                <a:solidFill>
                  <a:schemeClr val="bg1"/>
                </a:solidFill>
              </a:rPr>
              <a:t>Покликання</a:t>
            </a:r>
            <a:r>
              <a:rPr lang="ru-RU" b="1" dirty="0">
                <a:solidFill>
                  <a:schemeClr val="bg1"/>
                </a:solidFill>
              </a:rPr>
              <a:t> </a:t>
            </a:r>
            <a:r>
              <a:rPr lang="ru-RU" b="1" dirty="0" err="1">
                <a:solidFill>
                  <a:schemeClr val="bg1"/>
                </a:solidFill>
              </a:rPr>
              <a:t>Єзекіїля</a:t>
            </a:r>
            <a:r>
              <a:rPr lang="ru-RU" b="1" dirty="0">
                <a:solidFill>
                  <a:schemeClr val="bg1"/>
                </a:solidFill>
              </a:rPr>
              <a:t> (1-3)</a:t>
            </a:r>
            <a:endParaRPr lang="uk-UA" dirty="0">
              <a:solidFill>
                <a:schemeClr val="bg1"/>
              </a:solidFill>
            </a:endParaRPr>
          </a:p>
        </p:txBody>
      </p:sp>
      <p:sp>
        <p:nvSpPr>
          <p:cNvPr id="3" name="Объект 2"/>
          <p:cNvSpPr>
            <a:spLocks noGrp="1"/>
          </p:cNvSpPr>
          <p:nvPr>
            <p:ph idx="1"/>
          </p:nvPr>
        </p:nvSpPr>
        <p:spPr/>
        <p:txBody>
          <a:bodyPr>
            <a:normAutofit/>
          </a:bodyPr>
          <a:lstStyle/>
          <a:p>
            <a:pPr marL="0" indent="0">
              <a:buNone/>
            </a:pPr>
            <a:r>
              <a:rPr lang="ru-RU" sz="3200" i="1" dirty="0">
                <a:solidFill>
                  <a:srgbClr val="FFFF00"/>
                </a:solidFill>
              </a:rPr>
              <a:t>2:2 І </a:t>
            </a:r>
            <a:r>
              <a:rPr lang="ru-RU" sz="3200" i="1" dirty="0" err="1">
                <a:solidFill>
                  <a:srgbClr val="FFFF00"/>
                </a:solidFill>
              </a:rPr>
              <a:t>ввійшов</a:t>
            </a:r>
            <a:r>
              <a:rPr lang="ru-RU" sz="3200" i="1" dirty="0">
                <a:solidFill>
                  <a:srgbClr val="FFFF00"/>
                </a:solidFill>
              </a:rPr>
              <a:t> в мене дух, коли </a:t>
            </a:r>
            <a:r>
              <a:rPr lang="ru-RU" sz="3200" i="1" dirty="0" err="1">
                <a:solidFill>
                  <a:srgbClr val="FFFF00"/>
                </a:solidFill>
              </a:rPr>
              <a:t>Він</a:t>
            </a:r>
            <a:r>
              <a:rPr lang="ru-RU" sz="3200" i="1" dirty="0">
                <a:solidFill>
                  <a:srgbClr val="FFFF00"/>
                </a:solidFill>
              </a:rPr>
              <a:t> говорив до мене, і </a:t>
            </a:r>
            <a:r>
              <a:rPr lang="ru-RU" sz="3200" i="1" dirty="0" err="1">
                <a:solidFill>
                  <a:srgbClr val="FFFF00"/>
                </a:solidFill>
              </a:rPr>
              <a:t>звів</a:t>
            </a:r>
            <a:r>
              <a:rPr lang="ru-RU" sz="3200" i="1" dirty="0">
                <a:solidFill>
                  <a:srgbClr val="FFFF00"/>
                </a:solidFill>
              </a:rPr>
              <a:t> мене на </a:t>
            </a:r>
            <a:r>
              <a:rPr lang="ru-RU" sz="3200" i="1" dirty="0" err="1">
                <a:solidFill>
                  <a:srgbClr val="FFFF00"/>
                </a:solidFill>
              </a:rPr>
              <a:t>мої</a:t>
            </a:r>
            <a:r>
              <a:rPr lang="ru-RU" sz="3200" i="1" dirty="0">
                <a:solidFill>
                  <a:srgbClr val="FFFF00"/>
                </a:solidFill>
              </a:rPr>
              <a:t> ноги, і я </a:t>
            </a:r>
            <a:r>
              <a:rPr lang="ru-RU" sz="3200" i="1" dirty="0" err="1">
                <a:solidFill>
                  <a:srgbClr val="FFFF00"/>
                </a:solidFill>
              </a:rPr>
              <a:t>чув</a:t>
            </a:r>
            <a:r>
              <a:rPr lang="ru-RU" sz="3200" i="1" dirty="0">
                <a:solidFill>
                  <a:srgbClr val="FFFF00"/>
                </a:solidFill>
              </a:rPr>
              <a:t> Того, </a:t>
            </a:r>
            <a:r>
              <a:rPr lang="ru-RU" sz="3200" i="1" dirty="0" err="1">
                <a:solidFill>
                  <a:srgbClr val="FFFF00"/>
                </a:solidFill>
              </a:rPr>
              <a:t>Хто</a:t>
            </a:r>
            <a:r>
              <a:rPr lang="ru-RU" sz="3200" i="1" dirty="0">
                <a:solidFill>
                  <a:srgbClr val="FFFF00"/>
                </a:solidFill>
              </a:rPr>
              <a:t> говорив до </a:t>
            </a:r>
            <a:r>
              <a:rPr lang="ru-RU" sz="3200" i="1" dirty="0" smtClean="0">
                <a:solidFill>
                  <a:srgbClr val="FFFF00"/>
                </a:solidFill>
              </a:rPr>
              <a:t>мене. </a:t>
            </a:r>
          </a:p>
          <a:p>
            <a:pPr marL="0" indent="0">
              <a:buNone/>
            </a:pPr>
            <a:endParaRPr lang="ru-RU" sz="3200" i="1" dirty="0">
              <a:solidFill>
                <a:srgbClr val="FFFF00"/>
              </a:solidFill>
            </a:endParaRPr>
          </a:p>
          <a:p>
            <a:pPr marL="0" indent="0">
              <a:buNone/>
            </a:pPr>
            <a:r>
              <a:rPr lang="ru-RU" sz="3200" i="1" dirty="0">
                <a:solidFill>
                  <a:srgbClr val="FFFF00"/>
                </a:solidFill>
              </a:rPr>
              <a:t>3:17 Сину </a:t>
            </a:r>
            <a:r>
              <a:rPr lang="ru-RU" sz="3200" i="1" dirty="0" err="1">
                <a:solidFill>
                  <a:srgbClr val="FFFF00"/>
                </a:solidFill>
              </a:rPr>
              <a:t>людський</a:t>
            </a:r>
            <a:r>
              <a:rPr lang="ru-RU" sz="3200" i="1" dirty="0">
                <a:solidFill>
                  <a:srgbClr val="FFFF00"/>
                </a:solidFill>
              </a:rPr>
              <a:t>, Я </a:t>
            </a:r>
            <a:r>
              <a:rPr lang="ru-RU" sz="3200" i="1" dirty="0" err="1">
                <a:solidFill>
                  <a:srgbClr val="FFFF00"/>
                </a:solidFill>
              </a:rPr>
              <a:t>настановив</a:t>
            </a:r>
            <a:r>
              <a:rPr lang="ru-RU" sz="3200" i="1" dirty="0">
                <a:solidFill>
                  <a:srgbClr val="FFFF00"/>
                </a:solidFill>
              </a:rPr>
              <a:t> тебе </a:t>
            </a:r>
            <a:r>
              <a:rPr lang="ru-RU" sz="3200" i="1" dirty="0" err="1">
                <a:solidFill>
                  <a:srgbClr val="FFFF00"/>
                </a:solidFill>
              </a:rPr>
              <a:t>вартовим</a:t>
            </a:r>
            <a:r>
              <a:rPr lang="ru-RU" sz="3200" i="1" dirty="0">
                <a:solidFill>
                  <a:srgbClr val="FFFF00"/>
                </a:solidFill>
              </a:rPr>
              <a:t> для </a:t>
            </a:r>
            <a:r>
              <a:rPr lang="ru-RU" sz="3200" i="1" dirty="0" err="1">
                <a:solidFill>
                  <a:srgbClr val="FFFF00"/>
                </a:solidFill>
              </a:rPr>
              <a:t>Ізраїлевого</a:t>
            </a:r>
            <a:r>
              <a:rPr lang="ru-RU" sz="3200" i="1" dirty="0">
                <a:solidFill>
                  <a:srgbClr val="FFFF00"/>
                </a:solidFill>
              </a:rPr>
              <a:t> дому, і як </a:t>
            </a:r>
            <a:r>
              <a:rPr lang="ru-RU" sz="3200" i="1" dirty="0" err="1">
                <a:solidFill>
                  <a:srgbClr val="FFFF00"/>
                </a:solidFill>
              </a:rPr>
              <a:t>почуєш</a:t>
            </a:r>
            <a:r>
              <a:rPr lang="ru-RU" sz="3200" i="1" dirty="0">
                <a:solidFill>
                  <a:srgbClr val="FFFF00"/>
                </a:solidFill>
              </a:rPr>
              <a:t> </a:t>
            </a:r>
            <a:r>
              <a:rPr lang="ru-RU" sz="3200" i="1" dirty="0" err="1">
                <a:solidFill>
                  <a:srgbClr val="FFFF00"/>
                </a:solidFill>
              </a:rPr>
              <a:t>ти</a:t>
            </a:r>
            <a:r>
              <a:rPr lang="ru-RU" sz="3200" i="1" dirty="0">
                <a:solidFill>
                  <a:srgbClr val="FFFF00"/>
                </a:solidFill>
              </a:rPr>
              <a:t> слово з уст </a:t>
            </a:r>
            <a:r>
              <a:rPr lang="ru-RU" sz="3200" i="1" dirty="0" err="1">
                <a:solidFill>
                  <a:srgbClr val="FFFF00"/>
                </a:solidFill>
              </a:rPr>
              <a:t>Моїх</a:t>
            </a:r>
            <a:r>
              <a:rPr lang="ru-RU" sz="3200" i="1" dirty="0">
                <a:solidFill>
                  <a:srgbClr val="FFFF00"/>
                </a:solidFill>
              </a:rPr>
              <a:t>, то </a:t>
            </a:r>
            <a:r>
              <a:rPr lang="ru-RU" sz="3200" i="1" dirty="0" err="1">
                <a:solidFill>
                  <a:srgbClr val="FFFF00"/>
                </a:solidFill>
              </a:rPr>
              <a:t>остережи</a:t>
            </a:r>
            <a:r>
              <a:rPr lang="ru-RU" sz="3200" i="1" dirty="0">
                <a:solidFill>
                  <a:srgbClr val="FFFF00"/>
                </a:solidFill>
              </a:rPr>
              <a:t> </a:t>
            </a:r>
            <a:r>
              <a:rPr lang="ru-RU" sz="3200" i="1" dirty="0" err="1">
                <a:solidFill>
                  <a:srgbClr val="FFFF00"/>
                </a:solidFill>
              </a:rPr>
              <a:t>їх</a:t>
            </a:r>
            <a:r>
              <a:rPr lang="ru-RU" sz="3200" i="1" dirty="0">
                <a:solidFill>
                  <a:srgbClr val="FFFF00"/>
                </a:solidFill>
              </a:rPr>
              <a:t> </a:t>
            </a:r>
            <a:r>
              <a:rPr lang="ru-RU" sz="3200" i="1" dirty="0" err="1">
                <a:solidFill>
                  <a:srgbClr val="FFFF00"/>
                </a:solidFill>
              </a:rPr>
              <a:t>від</a:t>
            </a:r>
            <a:r>
              <a:rPr lang="ru-RU" sz="3200" i="1" dirty="0">
                <a:solidFill>
                  <a:srgbClr val="FFFF00"/>
                </a:solidFill>
              </a:rPr>
              <a:t> Мене. </a:t>
            </a:r>
            <a:endParaRPr lang="uk-UA" sz="3200" dirty="0">
              <a:solidFill>
                <a:srgbClr val="FFFF00"/>
              </a:solidFill>
            </a:endParaRPr>
          </a:p>
        </p:txBody>
      </p:sp>
    </p:spTree>
    <p:extLst>
      <p:ext uri="{BB962C8B-B14F-4D97-AF65-F5344CB8AC3E}">
        <p14:creationId xmlns:p14="http://schemas.microsoft.com/office/powerpoint/2010/main" val="2089299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16716</TotalTime>
  <Words>1684</Words>
  <Application>Microsoft Office PowerPoint</Application>
  <PresentationFormat>Экран (4:3)</PresentationFormat>
  <Paragraphs>182</Paragraphs>
  <Slides>26</Slides>
  <Notes>19</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26</vt:i4>
      </vt:variant>
    </vt:vector>
  </HeadingPairs>
  <TitlesOfParts>
    <vt:vector size="30" baseType="lpstr">
      <vt:lpstr>Arial</vt:lpstr>
      <vt:lpstr>Calibri</vt:lpstr>
      <vt:lpstr>Calibri Light</vt:lpstr>
      <vt:lpstr>Тема Office</vt:lpstr>
      <vt:lpstr>ЄЗЕКІЇЛЬ</vt:lpstr>
      <vt:lpstr>Хто такий Єзекіїль? </vt:lpstr>
      <vt:lpstr>Презентация PowerPoint</vt:lpstr>
      <vt:lpstr>Презентация PowerPoint</vt:lpstr>
      <vt:lpstr>Презентация PowerPoint</vt:lpstr>
      <vt:lpstr>Наочності та символізм</vt:lpstr>
      <vt:lpstr>Наочності та символізм</vt:lpstr>
      <vt:lpstr>Структура </vt:lpstr>
      <vt:lpstr>І. Покликання Єзекіїля (1-3)</vt:lpstr>
      <vt:lpstr>ІІ. Засудження Юдеї (4-24) </vt:lpstr>
      <vt:lpstr>ІІІ. Засудження народів (25-32) </vt:lpstr>
      <vt:lpstr>IV. Майбутнє відновлення (33-48)</vt:lpstr>
      <vt:lpstr>Богословські теми</vt:lpstr>
      <vt:lpstr>Презентация PowerPoint</vt:lpstr>
      <vt:lpstr>ІДОЛОПОКЛОНСТВО В ХРАМІ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БУТТЯ</dc:title>
  <dc:creator>Вася</dc:creator>
  <cp:lastModifiedBy>Вася</cp:lastModifiedBy>
  <cp:revision>222</cp:revision>
  <dcterms:created xsi:type="dcterms:W3CDTF">2020-08-04T14:31:53Z</dcterms:created>
  <dcterms:modified xsi:type="dcterms:W3CDTF">2020-09-25T14:05:04Z</dcterms:modified>
</cp:coreProperties>
</file>