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4" r:id="rId3"/>
    <p:sldId id="273" r:id="rId4"/>
    <p:sldId id="272" r:id="rId5"/>
    <p:sldId id="271" r:id="rId6"/>
    <p:sldId id="270" r:id="rId7"/>
    <p:sldId id="269" r:id="rId8"/>
    <p:sldId id="268" r:id="rId9"/>
    <p:sldId id="267" r:id="rId10"/>
    <p:sldId id="266" r:id="rId11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94660"/>
  </p:normalViewPr>
  <p:slideViewPr>
    <p:cSldViewPr>
      <p:cViewPr varScale="1">
        <p:scale>
          <a:sx n="107" d="100"/>
          <a:sy n="107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771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93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6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99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962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75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74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4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59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81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73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9A7B0-2C6C-4349-B65A-6EA0C6AA632F}" type="datetimeFigureOut">
              <a:rPr lang="ru-RU" smtClean="0"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94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uk-U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101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Все, що мало можливість не існувати</a:t>
            </a:r>
            <a:r>
              <a:rPr lang="uk-UA" sz="1800" dirty="0">
                <a:solidFill>
                  <a:schemeClr val="tx1"/>
                </a:solidFill>
              </a:rPr>
              <a:t> – все, що матеріальне, в теперішній час викликане до свого існування якоюсь причиною.</a:t>
            </a:r>
            <a:endParaRPr lang="ru-RU" sz="1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Нескінченна причина наслідкового ланцюга існувати не може і </a:t>
            </a:r>
            <a:r>
              <a:rPr lang="uk-UA" sz="1800" dirty="0" err="1">
                <a:solidFill>
                  <a:schemeClr val="tx1"/>
                </a:solidFill>
              </a:rPr>
              <a:t>матеріяльний</a:t>
            </a:r>
            <a:r>
              <a:rPr lang="uk-UA" sz="1800" dirty="0">
                <a:solidFill>
                  <a:schemeClr val="tx1"/>
                </a:solidFill>
              </a:rPr>
              <a:t> час.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перша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мого існування існує.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Ця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повинна бути вічною, нескінченною, незмінною, всемогутньою, </a:t>
            </a:r>
            <a:r>
              <a:rPr lang="uk-UA" sz="1800" dirty="0" err="1">
                <a:solidFill>
                  <a:schemeClr val="tx1"/>
                </a:solidFill>
              </a:rPr>
              <a:t>всезнайною</a:t>
            </a:r>
            <a:r>
              <a:rPr lang="uk-UA" sz="1800" dirty="0">
                <a:solidFill>
                  <a:schemeClr val="tx1"/>
                </a:solidFill>
              </a:rPr>
              <a:t>, цілком досконалою, і вона </a:t>
            </a:r>
            <a:r>
              <a:rPr lang="uk-UA" sz="1800" dirty="0" err="1">
                <a:solidFill>
                  <a:schemeClr val="tx1"/>
                </a:solidFill>
              </a:rPr>
              <a:t>нематеріяльна</a:t>
            </a:r>
            <a:r>
              <a:rPr lang="uk-UA" sz="1800" dirty="0">
                <a:solidFill>
                  <a:schemeClr val="tx1"/>
                </a:solidFill>
              </a:rPr>
              <a:t>, метафізична, духовна.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Цю нескінченну </a:t>
            </a:r>
            <a:r>
              <a:rPr lang="uk-UA" sz="1800" dirty="0" err="1">
                <a:solidFill>
                  <a:schemeClr val="tx1"/>
                </a:solidFill>
              </a:rPr>
              <a:t>безпричинову</a:t>
            </a:r>
            <a:r>
              <a:rPr lang="uk-UA" sz="1800" dirty="0">
                <a:solidFill>
                  <a:schemeClr val="tx1"/>
                </a:solidFill>
              </a:rPr>
              <a:t> істоту можна назвати словом Бог.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Бог існує.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Цей Бог, Який існує, тотожний Богові, що описаний в християнських Писаннях.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описаний Бог в Біблії – існує. 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750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uk-U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872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Все, що мало можливість не існувати</a:t>
            </a:r>
            <a:r>
              <a:rPr lang="uk-UA" sz="1800" dirty="0">
                <a:solidFill>
                  <a:schemeClr val="tx1"/>
                </a:solidFill>
              </a:rPr>
              <a:t> – все, що матеріальне, в теперішній час викликане до свого існування якоюсь причиною.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uk-U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894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Все, що мало можливість не існувати</a:t>
            </a:r>
            <a:r>
              <a:rPr lang="uk-UA" sz="1800" dirty="0">
                <a:solidFill>
                  <a:schemeClr val="tx1"/>
                </a:solidFill>
              </a:rPr>
              <a:t> – все, що матеріальне, в теперішній час викликане до свого існування якоюсь причиною.</a:t>
            </a:r>
            <a:endParaRPr lang="ru-RU" sz="1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Нескінченна причина наслідкового ланцюга існувати не може і </a:t>
            </a:r>
            <a:r>
              <a:rPr lang="uk-UA" sz="1800" dirty="0" err="1">
                <a:solidFill>
                  <a:schemeClr val="tx1"/>
                </a:solidFill>
              </a:rPr>
              <a:t>матеріяльний</a:t>
            </a:r>
            <a:r>
              <a:rPr lang="uk-UA" sz="1800" dirty="0">
                <a:solidFill>
                  <a:schemeClr val="tx1"/>
                </a:solidFill>
              </a:rPr>
              <a:t> час.</a:t>
            </a:r>
          </a:p>
          <a:p>
            <a:pPr marL="514350" lvl="0" indent="-514350" algn="l">
              <a:buFont typeface="+mj-lt"/>
              <a:buAutoNum type="arabicPeriod"/>
            </a:pPr>
            <a:endParaRPr lang="uk-U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95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Все, що мало можливість не існувати</a:t>
            </a:r>
            <a:r>
              <a:rPr lang="uk-UA" sz="1800" dirty="0">
                <a:solidFill>
                  <a:schemeClr val="tx1"/>
                </a:solidFill>
              </a:rPr>
              <a:t> – все, що матеріальне, в теперішній час викликане до свого існування якоюсь причиною.</a:t>
            </a:r>
            <a:endParaRPr lang="ru-RU" sz="1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Нескінченна причина наслідкового ланцюга існувати не може і </a:t>
            </a:r>
            <a:r>
              <a:rPr lang="uk-UA" sz="1800" dirty="0" err="1">
                <a:solidFill>
                  <a:schemeClr val="tx1"/>
                </a:solidFill>
              </a:rPr>
              <a:t>матеріяльний</a:t>
            </a:r>
            <a:r>
              <a:rPr lang="uk-UA" sz="1800" dirty="0">
                <a:solidFill>
                  <a:schemeClr val="tx1"/>
                </a:solidFill>
              </a:rPr>
              <a:t> час.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перша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мого існування існує.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uk-U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410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Все, що мало можливість не існувати</a:t>
            </a:r>
            <a:r>
              <a:rPr lang="uk-UA" sz="1800" dirty="0">
                <a:solidFill>
                  <a:schemeClr val="tx1"/>
                </a:solidFill>
              </a:rPr>
              <a:t> – все, що матеріальне, в теперішній час викликане до свого існування якоюсь причиною.</a:t>
            </a:r>
            <a:endParaRPr lang="ru-RU" sz="1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Нескінченна причина наслідкового ланцюга існувати не може і </a:t>
            </a:r>
            <a:r>
              <a:rPr lang="uk-UA" sz="1800" dirty="0" err="1">
                <a:solidFill>
                  <a:schemeClr val="tx1"/>
                </a:solidFill>
              </a:rPr>
              <a:t>матеріяльний</a:t>
            </a:r>
            <a:r>
              <a:rPr lang="uk-UA" sz="1800" dirty="0">
                <a:solidFill>
                  <a:schemeClr val="tx1"/>
                </a:solidFill>
              </a:rPr>
              <a:t> час.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перша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мого існування існує.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Ця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повинна бути вічною, нескінченною, незмінною, всемогутньою, </a:t>
            </a:r>
            <a:r>
              <a:rPr lang="uk-UA" sz="1800" dirty="0" err="1">
                <a:solidFill>
                  <a:schemeClr val="tx1"/>
                </a:solidFill>
              </a:rPr>
              <a:t>всезнайною</a:t>
            </a:r>
            <a:r>
              <a:rPr lang="uk-UA" sz="1800" dirty="0">
                <a:solidFill>
                  <a:schemeClr val="tx1"/>
                </a:solidFill>
              </a:rPr>
              <a:t>, цілком досконалою, і вона </a:t>
            </a:r>
            <a:r>
              <a:rPr lang="uk-UA" sz="1800" dirty="0" err="1">
                <a:solidFill>
                  <a:schemeClr val="tx1"/>
                </a:solidFill>
              </a:rPr>
              <a:t>нематеріяльна</a:t>
            </a:r>
            <a:r>
              <a:rPr lang="uk-UA" sz="1800" dirty="0">
                <a:solidFill>
                  <a:schemeClr val="tx1"/>
                </a:solidFill>
              </a:rPr>
              <a:t>, метафізична, духовна.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uk-U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89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Все, що мало можливість не існувати</a:t>
            </a:r>
            <a:r>
              <a:rPr lang="uk-UA" sz="1800" dirty="0">
                <a:solidFill>
                  <a:schemeClr val="tx1"/>
                </a:solidFill>
              </a:rPr>
              <a:t> – все, що матеріальне, в теперішній час викликане до свого існування якоюсь причиною.</a:t>
            </a:r>
            <a:endParaRPr lang="ru-RU" sz="1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Нескінченна причина наслідкового ланцюга існувати не може і </a:t>
            </a:r>
            <a:r>
              <a:rPr lang="uk-UA" sz="1800" dirty="0" err="1">
                <a:solidFill>
                  <a:schemeClr val="tx1"/>
                </a:solidFill>
              </a:rPr>
              <a:t>матеріяльний</a:t>
            </a:r>
            <a:r>
              <a:rPr lang="uk-UA" sz="1800" dirty="0">
                <a:solidFill>
                  <a:schemeClr val="tx1"/>
                </a:solidFill>
              </a:rPr>
              <a:t> час.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перша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мого існування існує.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Ця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повинна бути вічною, нескінченною, незмінною, всемогутньою, </a:t>
            </a:r>
            <a:r>
              <a:rPr lang="uk-UA" sz="1800" dirty="0" err="1">
                <a:solidFill>
                  <a:schemeClr val="tx1"/>
                </a:solidFill>
              </a:rPr>
              <a:t>всезнайною</a:t>
            </a:r>
            <a:r>
              <a:rPr lang="uk-UA" sz="1800" dirty="0">
                <a:solidFill>
                  <a:schemeClr val="tx1"/>
                </a:solidFill>
              </a:rPr>
              <a:t>, цілком досконалою, і вона </a:t>
            </a:r>
            <a:r>
              <a:rPr lang="uk-UA" sz="1800" dirty="0" err="1">
                <a:solidFill>
                  <a:schemeClr val="tx1"/>
                </a:solidFill>
              </a:rPr>
              <a:t>нематеріяльна</a:t>
            </a:r>
            <a:r>
              <a:rPr lang="uk-UA" sz="1800" dirty="0">
                <a:solidFill>
                  <a:schemeClr val="tx1"/>
                </a:solidFill>
              </a:rPr>
              <a:t>, метафізична, духовна.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Цю нескінченну </a:t>
            </a:r>
            <a:r>
              <a:rPr lang="uk-UA" sz="1800" dirty="0" err="1">
                <a:solidFill>
                  <a:schemeClr val="tx1"/>
                </a:solidFill>
              </a:rPr>
              <a:t>безпричинову</a:t>
            </a:r>
            <a:r>
              <a:rPr lang="uk-UA" sz="1800" dirty="0">
                <a:solidFill>
                  <a:schemeClr val="tx1"/>
                </a:solidFill>
              </a:rPr>
              <a:t> істоту можна назвати словом Бог.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uk-U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282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Все, що мало можливість не існувати</a:t>
            </a:r>
            <a:r>
              <a:rPr lang="uk-UA" sz="1800" dirty="0">
                <a:solidFill>
                  <a:schemeClr val="tx1"/>
                </a:solidFill>
              </a:rPr>
              <a:t> – все, що матеріальне, в теперішній час викликане до свого існування якоюсь причиною.</a:t>
            </a:r>
            <a:endParaRPr lang="ru-RU" sz="1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Нескінченна причина наслідкового ланцюга існувати не може і </a:t>
            </a:r>
            <a:r>
              <a:rPr lang="uk-UA" sz="1800" dirty="0" err="1">
                <a:solidFill>
                  <a:schemeClr val="tx1"/>
                </a:solidFill>
              </a:rPr>
              <a:t>матеріяльний</a:t>
            </a:r>
            <a:r>
              <a:rPr lang="uk-UA" sz="1800" dirty="0">
                <a:solidFill>
                  <a:schemeClr val="tx1"/>
                </a:solidFill>
              </a:rPr>
              <a:t> час.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перша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мого існування існує.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Ця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повинна бути вічною, нескінченною, незмінною, всемогутньою, </a:t>
            </a:r>
            <a:r>
              <a:rPr lang="uk-UA" sz="1800" dirty="0" err="1">
                <a:solidFill>
                  <a:schemeClr val="tx1"/>
                </a:solidFill>
              </a:rPr>
              <a:t>всезнайною</a:t>
            </a:r>
            <a:r>
              <a:rPr lang="uk-UA" sz="1800" dirty="0">
                <a:solidFill>
                  <a:schemeClr val="tx1"/>
                </a:solidFill>
              </a:rPr>
              <a:t>, цілком досконалою, і вона </a:t>
            </a:r>
            <a:r>
              <a:rPr lang="uk-UA" sz="1800" dirty="0" err="1">
                <a:solidFill>
                  <a:schemeClr val="tx1"/>
                </a:solidFill>
              </a:rPr>
              <a:t>нематеріяльна</a:t>
            </a:r>
            <a:r>
              <a:rPr lang="uk-UA" sz="1800" dirty="0">
                <a:solidFill>
                  <a:schemeClr val="tx1"/>
                </a:solidFill>
              </a:rPr>
              <a:t>, метафізична, духовна.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Цю нескінченну </a:t>
            </a:r>
            <a:r>
              <a:rPr lang="uk-UA" sz="1800" dirty="0" err="1">
                <a:solidFill>
                  <a:schemeClr val="tx1"/>
                </a:solidFill>
              </a:rPr>
              <a:t>безпричинову</a:t>
            </a:r>
            <a:r>
              <a:rPr lang="uk-UA" sz="1800" dirty="0">
                <a:solidFill>
                  <a:schemeClr val="tx1"/>
                </a:solidFill>
              </a:rPr>
              <a:t> істоту можна назвати словом Бог.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Бог існує.</a:t>
            </a:r>
          </a:p>
          <a:p>
            <a:pPr marL="514350" lvl="0" indent="-514350" algn="l">
              <a:buFont typeface="+mj-lt"/>
              <a:buAutoNum type="arabicPeriod"/>
            </a:pPr>
            <a:endParaRPr lang="uk-UA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984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uk" b="1" dirty="0"/>
              <a:t>Аргумент М. Гайслера.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316" y="1703289"/>
            <a:ext cx="8280920" cy="522920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Неможливо заперечувати існування деяких речей (напр., я не можу заперечувати своє власне існування).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Моє неіснування є можливістю 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Все, що мало можливість не існувати</a:t>
            </a:r>
            <a:r>
              <a:rPr lang="uk-UA" sz="1800" dirty="0">
                <a:solidFill>
                  <a:schemeClr val="tx1"/>
                </a:solidFill>
              </a:rPr>
              <a:t> – все, що матеріальне, в теперішній час викликане до свого існування якоюсь причиною.</a:t>
            </a:r>
            <a:endParaRPr lang="ru-RU" sz="1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Нескінченна причина наслідкового ланцюга існувати не може і </a:t>
            </a:r>
            <a:r>
              <a:rPr lang="uk-UA" sz="1800" dirty="0" err="1">
                <a:solidFill>
                  <a:schemeClr val="tx1"/>
                </a:solidFill>
              </a:rPr>
              <a:t>матеріяльний</a:t>
            </a:r>
            <a:r>
              <a:rPr lang="uk-UA" sz="1800" dirty="0">
                <a:solidFill>
                  <a:schemeClr val="tx1"/>
                </a:solidFill>
              </a:rPr>
              <a:t> час.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перша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мого існування існує.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Ця </a:t>
            </a:r>
            <a:r>
              <a:rPr lang="uk-UA" sz="1800" dirty="0" err="1">
                <a:solidFill>
                  <a:schemeClr val="tx1"/>
                </a:solidFill>
              </a:rPr>
              <a:t>безпричинова</a:t>
            </a:r>
            <a:r>
              <a:rPr lang="uk-UA" sz="1800" dirty="0">
                <a:solidFill>
                  <a:schemeClr val="tx1"/>
                </a:solidFill>
              </a:rPr>
              <a:t> причина повинна бути вічною, нескінченною, незмінною, всемогутньою, </a:t>
            </a:r>
            <a:r>
              <a:rPr lang="uk-UA" sz="1800" dirty="0" err="1">
                <a:solidFill>
                  <a:schemeClr val="tx1"/>
                </a:solidFill>
              </a:rPr>
              <a:t>всезнайною</a:t>
            </a:r>
            <a:r>
              <a:rPr lang="uk-UA" sz="1800" dirty="0">
                <a:solidFill>
                  <a:schemeClr val="tx1"/>
                </a:solidFill>
              </a:rPr>
              <a:t>, цілком досконалою, і вона </a:t>
            </a:r>
            <a:r>
              <a:rPr lang="uk-UA" sz="1800" dirty="0" err="1">
                <a:solidFill>
                  <a:schemeClr val="tx1"/>
                </a:solidFill>
              </a:rPr>
              <a:t>нематеріяльна</a:t>
            </a:r>
            <a:r>
              <a:rPr lang="uk-UA" sz="1800" dirty="0">
                <a:solidFill>
                  <a:schemeClr val="tx1"/>
                </a:solidFill>
              </a:rPr>
              <a:t>, метафізична, духовна.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Цю нескінченну </a:t>
            </a:r>
            <a:r>
              <a:rPr lang="uk-UA" sz="1800" dirty="0" err="1">
                <a:solidFill>
                  <a:schemeClr val="tx1"/>
                </a:solidFill>
              </a:rPr>
              <a:t>безпричинову</a:t>
            </a:r>
            <a:r>
              <a:rPr lang="uk-UA" sz="1800" dirty="0">
                <a:solidFill>
                  <a:schemeClr val="tx1"/>
                </a:solidFill>
              </a:rPr>
              <a:t> істоту можна назвати словом Бог.</a:t>
            </a:r>
            <a:endParaRPr lang="ru-RU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Отже, Бог існує.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-UA" sz="1800" dirty="0">
                <a:solidFill>
                  <a:schemeClr val="tx1"/>
                </a:solidFill>
              </a:rPr>
              <a:t>Цей Бог, Який існує, тотожний Богові, що описаний в християнських Писаннях.</a:t>
            </a:r>
          </a:p>
        </p:txBody>
      </p:sp>
    </p:spTree>
    <p:extLst>
      <p:ext uri="{BB962C8B-B14F-4D97-AF65-F5344CB8AC3E}">
        <p14:creationId xmlns:p14="http://schemas.microsoft.com/office/powerpoint/2010/main" val="1288515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790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Аргумент М. Гайслера.</vt:lpstr>
      <vt:lpstr>Аргумент М. Гайслера.</vt:lpstr>
      <vt:lpstr>Аргумент М. Гайслера.</vt:lpstr>
      <vt:lpstr>Аргумент М. Гайслера.</vt:lpstr>
      <vt:lpstr>Аргумент М. Гайслера.</vt:lpstr>
      <vt:lpstr>Аргумент М. Гайслера.</vt:lpstr>
      <vt:lpstr>Аргумент М. Гайслера.</vt:lpstr>
      <vt:lpstr>Аргумент М. Гайслера.</vt:lpstr>
      <vt:lpstr>Аргумент М. Гайслера.</vt:lpstr>
      <vt:lpstr>Аргумент М. Гайслера.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Аргумент Н. Гайслера.</dc:title>
  <dc:creator>Admin</dc:creator>
  <cp:lastModifiedBy>Ruslan Lvov</cp:lastModifiedBy>
  <cp:revision>4</cp:revision>
  <dcterms:created xsi:type="dcterms:W3CDTF">2020-06-18T18:14:02Z</dcterms:created>
  <dcterms:modified xsi:type="dcterms:W3CDTF">2022-10-29T14:36:36Z</dcterms:modified>
</cp:coreProperties>
</file>