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69" r:id="rId6"/>
    <p:sldId id="272" r:id="rId7"/>
    <p:sldId id="259" r:id="rId8"/>
    <p:sldId id="265" r:id="rId9"/>
    <p:sldId id="266" r:id="rId10"/>
    <p:sldId id="273" r:id="rId11"/>
    <p:sldId id="267" r:id="rId12"/>
    <p:sldId id="268" r:id="rId13"/>
    <p:sldId id="274" r:id="rId14"/>
    <p:sldId id="263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7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0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785446"/>
          </a:xfrm>
        </p:spPr>
        <p:txBody>
          <a:bodyPr>
            <a:no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 y Transformando la Justicia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151711">
            <a:off x="3574836" y="3557009"/>
            <a:ext cx="3305908" cy="712054"/>
          </a:xfrm>
        </p:spPr>
        <p:txBody>
          <a:bodyPr>
            <a:normAutofit/>
          </a:bodyPr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07706" y="5401234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3482373">
            <a:off x="5960038" y="3551250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1" y="1273725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858323" y="2490830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6086122" y="3496173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3680344" y="6184802"/>
            <a:ext cx="6002216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 la Reconciliación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569267"/>
            <a:ext cx="12192000" cy="7854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RECONOCIMENTO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7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nuestra confesión o el reconocimiento de la falta es comunicada tiene un impacto significativo. Debe ser comunicada con sabiduría y Gracia</a:t>
            </a:r>
            <a:endParaRPr lang="es-CO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34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Siete reglas de la Confesión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Contacta y/o platica personalmente con todos los envueltos  y afectados por nuestro pecado;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Evita decir: Y SI, PERO, y TAL VEZ (No excuses tu mal comportamiento);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Admite específicamente (Ambas, actitudes y acciones);</a:t>
            </a: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87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Siete reglas de la Confesión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4) Reconoce lo lastimado que estas o están otros por el conflicto;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Acepta las consecuencias (Por ejemplo si se tiene que restituir o pagar algo, hacerlo);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Alterna tu comportamiento (cambia tus actitudes y tus acciones)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Pide Perdón.</a:t>
            </a: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8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Después de reconocer o confesar nuestro pecado a alguien, tenemos l oportunidad de preguntar la pregunta mas importante en el conflicto:</a:t>
            </a: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¿Me perdonas?</a:t>
            </a:r>
          </a:p>
          <a:p>
            <a:pPr marL="0" indent="0">
              <a:buNone/>
            </a:pP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947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 Curiosa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¿Hay alguien en tu mente en este momento quien le ofendiste o hiciste algo negativo en el pasado?</a:t>
            </a: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pasaría si les pides perdón?</a:t>
            </a: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¿si reúsan hablarte, podrías escribirles una carta?</a:t>
            </a: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¿Orarías acerca de esto y pedirías al Señor dirección?</a:t>
            </a: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7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17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20000"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paso del camino de Dios a la restauración es reconocer o confesar nuestro mal proceder a los que les hemos hecho mal</a:t>
            </a: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al menos tres respuestas al confrontar: un corazón duro, un corazón abierto y un corazón quebrantado</a:t>
            </a: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dos tipos de tristezas cuando reconoces que hiciste mal: la tristeza del mundo y la tristeza que proviene de Dios</a:t>
            </a: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66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17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través del reconocimiento de lo que hemos hecho mal beneficia en restaurarnos, no pongas excusas o culpes a otros por tu mal comportamiento</a:t>
            </a:r>
          </a:p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pregunta mas importante en el conflicto es</a:t>
            </a:r>
            <a:r>
              <a:rPr lang="es-CO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¿Me perdonas?</a:t>
            </a: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72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paso al usar el poder de Dios para restaurar la relación es confrontar el conflicto del fuego destructor al ir con la persona quien se opone a nosotros en el 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la confrontación no es probar que estamos bien. El propósito es restaurar la relación</a:t>
            </a:r>
          </a:p>
        </p:txBody>
      </p:sp>
    </p:spTree>
    <p:extLst>
      <p:ext uri="{BB962C8B-B14F-4D97-AF65-F5344CB8AC3E}">
        <p14:creationId xmlns:p14="http://schemas.microsoft.com/office/powerpoint/2010/main" val="3795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 no significa que comprometeremos la verdad o que tendremos un acuerdo acerca de cada hecho en disputa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 que intentaremos restaurar la relación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habilita mejor Restaurar la relación si buscamos la verdad, aclaramos perspectivas y puede que ocurra la aclaración de lo que estuvo bien y lo que estuvo mal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alguien es atrapado en la trampa de la ofensa, la discusión fructífera de los hechos puede ser un esfuerzo frustrante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49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paso el camino de restauración de Dios es el paso de reconocer o confesar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alguien nos confronta en el fuego destructor, Dios nos provee con la oportunidad para reflexionar en nuestro proceder y considerar nuestra conducta y reconocer humildement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nuestra necesidad para que la transformación de Dios trabaje en cualquier área de nuestras vida que se mostro de nosotros en ese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Después de ser confrontados experimentaremos una de las tres respuestas: Un corazón duro, un corazón abierto o un corazón quebrantado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0429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Corazón duro-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ofendido por la confrontación y reúsa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oportunidad de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reconocer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mal en el conflicto</a:t>
            </a:r>
            <a:endParaRPr lang="es-A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corazón abierto-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niega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esta en desacuerdo con el contenido de la confrontación, pero esta dispuesto a dialogar hacia la reconciliación.</a:t>
            </a:r>
            <a:endParaRPr lang="es-A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corazón quebrantado-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dos tipos de tristeza cuando el corazón es quebrantado por exponerle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la confrontación. 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La tristeza que proviene de Dios B) La tristeza del mundo</a:t>
            </a:r>
            <a:endParaRPr lang="es-A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3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 ensena que el exponer o confrontar el pecado produce dos tipos de tristezas, la tristeza del mundo y la tristeza de Dios </a:t>
            </a:r>
          </a:p>
          <a:p>
            <a:r>
              <a:rPr lang="es-ES" sz="5400" dirty="0" smtClean="0"/>
              <a:t>“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tristeza que proviene de Dios produce el arrepentimiento que lleva a la salvación, de la cual no hay que arrepentirse, mientras que la tristeza del mundo produce la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muerte.” 2 Corintios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7:10</a:t>
            </a:r>
            <a:endParaRPr lang="es-E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524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tristeza del mundo- </a:t>
            </a:r>
            <a:r>
              <a:rPr lang="es-E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autocompasión, excusas, vergüenza, acusar, y una mentalidad de victima. 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tristeza que proviene de Dios- </a:t>
            </a:r>
            <a:r>
              <a:rPr lang="es-E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 arrepentimiento y un cambo de dirección.</a:t>
            </a:r>
          </a:p>
        </p:txBody>
      </p:sp>
    </p:spTree>
    <p:extLst>
      <p:ext uri="{BB962C8B-B14F-4D97-AF65-F5344CB8AC3E}">
        <p14:creationId xmlns:p14="http://schemas.microsoft.com/office/powerpoint/2010/main" val="3255280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reconocemos nuestro pecado y mal proceder después de ser confrontados, nuestra primer reacción es confesar humildemente nuestro pecado a Dios y pedir su perdón.</a:t>
            </a:r>
            <a:endParaRPr lang="es-AR" sz="5400" dirty="0" smtClean="0"/>
          </a:p>
          <a:p>
            <a:r>
              <a:rPr lang="es-AR" sz="5400" dirty="0" smtClean="0"/>
              <a:t>“</a:t>
            </a:r>
            <a:r>
              <a:rPr lang="es-AR" sz="5400" dirty="0" smtClean="0"/>
              <a:t>Si confesamos nuestros pecados, Dios, que es fiel y justo, nos los perdonará y nos limpiará de toda maldad.” 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s-AR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1:9</a:t>
            </a:r>
          </a:p>
          <a:p>
            <a:pPr marL="0" indent="0">
              <a:buNone/>
            </a:pP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24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DEL RECONOCIMIENTO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10000"/>
          </a:bodyPr>
          <a:lstStyle/>
          <a:p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segunda respuestas después de que nuestro pecado ha sido expuesto es confesar nuestro pecado a los que han sido afectados por nuestro mal proceder y orar por ellos</a:t>
            </a:r>
            <a:endParaRPr lang="es-CO" sz="5400" dirty="0" smtClean="0"/>
          </a:p>
          <a:p>
            <a:r>
              <a:rPr lang="es-CO" sz="5400" dirty="0" smtClean="0"/>
              <a:t>“</a:t>
            </a:r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eso, confiésense unos a otros sus pecados, y oren unos por otros, para que sean sanados. La oración del justo es poderosa y eficaz</a:t>
            </a:r>
            <a:r>
              <a:rPr lang="es-CO" sz="5400" dirty="0" smtClean="0"/>
              <a:t>.” </a:t>
            </a:r>
            <a:r>
              <a:rPr lang="es-CO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</a:t>
            </a:r>
            <a:r>
              <a:rPr lang="es-CO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5:16</a:t>
            </a:r>
          </a:p>
          <a:p>
            <a:pPr marL="0" indent="0">
              <a:buNone/>
            </a:pPr>
            <a:endParaRPr lang="es-CO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9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903</Words>
  <Application>Microsoft Office PowerPoint</Application>
  <PresentationFormat>Widescreen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Restaurando Relaciones y Transformando la Justicia</vt:lpstr>
      <vt:lpstr>EL PODER DEL RECONOCIMIENTO</vt:lpstr>
      <vt:lpstr>EL PODER DEL RECONOCIMIENTO</vt:lpstr>
      <vt:lpstr>EL PODER DEL RECONOCIMIENTO</vt:lpstr>
      <vt:lpstr>EL PODER DEL RECONOCIMIENTO</vt:lpstr>
      <vt:lpstr>EL PODER DEL RECONOCIMIENTO</vt:lpstr>
      <vt:lpstr>EL PODER DEL RECONOCIMIENTO</vt:lpstr>
      <vt:lpstr>EL PODER DEL RECONOCIMIENTO</vt:lpstr>
      <vt:lpstr>EL PODER DEL RECONOCIMIENTO</vt:lpstr>
      <vt:lpstr>EL PODER DEL RECONOCIMIENTO</vt:lpstr>
      <vt:lpstr>Siete reglas de la Confesión</vt:lpstr>
      <vt:lpstr>Siete reglas de la Confesión</vt:lpstr>
      <vt:lpstr>EL PODER DEL RECONOCIMIENTO</vt:lpstr>
      <vt:lpstr>Pregunta Curiosa</vt:lpstr>
      <vt:lpstr>Nota Final: Resumen de la clase 17</vt:lpstr>
      <vt:lpstr>Nota Final: Resumen de la clase 17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la Reconciliación</dc:title>
  <dc:creator>Jorge Muniz</dc:creator>
  <cp:lastModifiedBy>Jorge Muniz</cp:lastModifiedBy>
  <cp:revision>16</cp:revision>
  <dcterms:created xsi:type="dcterms:W3CDTF">2018-04-12T16:51:22Z</dcterms:created>
  <dcterms:modified xsi:type="dcterms:W3CDTF">2018-04-20T01:44:46Z</dcterms:modified>
</cp:coreProperties>
</file>