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3" r:id="rId4"/>
    <p:sldId id="259" r:id="rId5"/>
    <p:sldId id="260" r:id="rId6"/>
    <p:sldId id="261" r:id="rId7"/>
    <p:sldId id="262" r:id="rId8"/>
    <p:sldId id="264" r:id="rId9"/>
    <p:sldId id="265"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172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BB618C-E9DB-8D4C-858A-7F7663F9EEF1}" type="datetimeFigureOut">
              <a:rPr lang="en-US" smtClean="0"/>
              <a:t>6/17/17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B618C-E9DB-8D4C-858A-7F7663F9EEF1}" type="datetimeFigureOut">
              <a:rPr lang="en-US" smtClean="0"/>
              <a:t>6/17/17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B618C-E9DB-8D4C-858A-7F7663F9EEF1}" type="datetimeFigureOut">
              <a:rPr lang="en-US" smtClean="0"/>
              <a:t>6/17/17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B618C-E9DB-8D4C-858A-7F7663F9EEF1}" type="datetimeFigureOut">
              <a:rPr lang="en-US" smtClean="0"/>
              <a:t>6/17/17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B618C-E9DB-8D4C-858A-7F7663F9EEF1}" type="datetimeFigureOut">
              <a:rPr lang="en-US" smtClean="0"/>
              <a:t>6/17/17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BB618C-E9DB-8D4C-858A-7F7663F9EEF1}" type="datetimeFigureOut">
              <a:rPr lang="en-US" smtClean="0"/>
              <a:t>6/17/17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BB618C-E9DB-8D4C-858A-7F7663F9EEF1}" type="datetimeFigureOut">
              <a:rPr lang="en-US" smtClean="0"/>
              <a:t>6/17/17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BB618C-E9DB-8D4C-858A-7F7663F9EEF1}" type="datetimeFigureOut">
              <a:rPr lang="en-US" smtClean="0"/>
              <a:t>6/17/17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B618C-E9DB-8D4C-858A-7F7663F9EEF1}" type="datetimeFigureOut">
              <a:rPr lang="en-US" smtClean="0"/>
              <a:t>6/17/17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B618C-E9DB-8D4C-858A-7F7663F9EEF1}" type="datetimeFigureOut">
              <a:rPr lang="en-US" smtClean="0"/>
              <a:t>6/17/17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B618C-E9DB-8D4C-858A-7F7663F9EEF1}" type="datetimeFigureOut">
              <a:rPr lang="en-US" smtClean="0"/>
              <a:t>6/17/17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9A232D-9451-F048-870B-31A0D034418A}"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B618C-E9DB-8D4C-858A-7F7663F9EEF1}" type="datetimeFigureOut">
              <a:rPr lang="en-US" smtClean="0"/>
              <a:t>6/17/17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9A232D-9451-F048-870B-31A0D034418A}"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source.org/wiki/Ante-Nicene_Fathers/Volume_I/IRENAEUS/Against_Heresies:_Book_I/Chapter_XXVI."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We Can </a:t>
            </a:r>
            <a:r>
              <a:rPr lang="en-US"/>
              <a:t>L</a:t>
            </a:r>
            <a:r>
              <a:rPr lang="en-US" smtClean="0"/>
              <a:t>earn From </a:t>
            </a:r>
            <a:r>
              <a:rPr lang="en-US" dirty="0" smtClean="0"/>
              <a:t>the Ordination of Early Deacons</a:t>
            </a:r>
            <a:endParaRPr lang="en-US" dirty="0"/>
          </a:p>
        </p:txBody>
      </p:sp>
      <p:sp>
        <p:nvSpPr>
          <p:cNvPr id="3" name="Subtitle 2"/>
          <p:cNvSpPr>
            <a:spLocks noGrp="1"/>
          </p:cNvSpPr>
          <p:nvPr>
            <p:ph type="subTitle" idx="1"/>
          </p:nvPr>
        </p:nvSpPr>
        <p:spPr/>
        <p:txBody>
          <a:bodyPr/>
          <a:lstStyle/>
          <a:p>
            <a:r>
              <a:rPr lang="en-US" dirty="0" smtClean="0"/>
              <a:t>By Henry Reyenga</a:t>
            </a:r>
            <a:endParaRPr lang="en-US" dirty="0"/>
          </a:p>
        </p:txBody>
      </p:sp>
    </p:spTree>
    <p:extLst>
      <p:ext uri="{BB962C8B-B14F-4D97-AF65-F5344CB8AC3E}">
        <p14:creationId xmlns:p14="http://schemas.microsoft.com/office/powerpoint/2010/main" val="3839069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Comments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3. Spiritual attack will test </a:t>
            </a:r>
            <a:r>
              <a:rPr lang="en-US" dirty="0"/>
              <a:t>d</a:t>
            </a:r>
            <a:r>
              <a:rPr lang="en-US" dirty="0" smtClean="0"/>
              <a:t>eacon </a:t>
            </a:r>
            <a:r>
              <a:rPr lang="en-US" dirty="0" smtClean="0"/>
              <a:t>ministers and your study at CLI. </a:t>
            </a:r>
            <a:endParaRPr lang="en-US" dirty="0" smtClean="0"/>
          </a:p>
          <a:p>
            <a:pPr marL="0" indent="0">
              <a:buNone/>
            </a:pPr>
            <a:r>
              <a:rPr lang="en-US" dirty="0" smtClean="0"/>
              <a:t>The story of the life of Nicolas is a warning to every deacon minister. </a:t>
            </a:r>
          </a:p>
          <a:p>
            <a:pPr marL="0" indent="0">
              <a:buNone/>
            </a:pPr>
            <a:r>
              <a:rPr lang="en-US" dirty="0" smtClean="0"/>
              <a:t>Revelations 2:15 Likewise you also have those who hold to the teaching of the </a:t>
            </a:r>
            <a:r>
              <a:rPr lang="en-US" dirty="0" err="1" smtClean="0"/>
              <a:t>Nicolaitans</a:t>
            </a:r>
            <a:r>
              <a:rPr lang="en-US" dirty="0" smtClean="0"/>
              <a:t>. 16 Repent therefore! Otherwise, I will soon come to you and will fight against them with the sword of my mouth.</a:t>
            </a:r>
            <a:endParaRPr lang="en-US" dirty="0"/>
          </a:p>
          <a:p>
            <a:pPr marL="0" indent="0">
              <a:buNone/>
            </a:pPr>
            <a:endParaRPr lang="en-US" dirty="0"/>
          </a:p>
        </p:txBody>
      </p:sp>
    </p:spTree>
    <p:extLst>
      <p:ext uri="{BB962C8B-B14F-4D97-AF65-F5344CB8AC3E}">
        <p14:creationId xmlns:p14="http://schemas.microsoft.com/office/powerpoint/2010/main" val="217231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Seven Deacons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Acts </a:t>
            </a:r>
            <a:r>
              <a:rPr lang="en-US" dirty="0" smtClean="0"/>
              <a:t>6:5    	This proposal pleased the whole group. They chose Stephen, a man full of faith and of the Holy Spirit; also Philip, </a:t>
            </a:r>
            <a:r>
              <a:rPr lang="en-US" dirty="0" err="1" smtClean="0"/>
              <a:t>Procorus</a:t>
            </a:r>
            <a:r>
              <a:rPr lang="en-US" dirty="0" smtClean="0"/>
              <a:t>, </a:t>
            </a:r>
            <a:r>
              <a:rPr lang="en-US" dirty="0" err="1" smtClean="0"/>
              <a:t>Nicanor</a:t>
            </a:r>
            <a:r>
              <a:rPr lang="en-US" dirty="0" smtClean="0"/>
              <a:t>, </a:t>
            </a:r>
            <a:r>
              <a:rPr lang="en-US" dirty="0" err="1" smtClean="0"/>
              <a:t>Timon</a:t>
            </a:r>
            <a:r>
              <a:rPr lang="en-US" dirty="0" smtClean="0"/>
              <a:t>, </a:t>
            </a:r>
            <a:r>
              <a:rPr lang="en-US" dirty="0" err="1" smtClean="0"/>
              <a:t>Parmenas</a:t>
            </a:r>
            <a:r>
              <a:rPr lang="en-US" dirty="0" smtClean="0"/>
              <a:t>, and Nicolas from Antioch, a convert to Judaism. </a:t>
            </a:r>
            <a:endParaRPr lang="en-US" dirty="0"/>
          </a:p>
        </p:txBody>
      </p:sp>
    </p:spTree>
    <p:extLst>
      <p:ext uri="{BB962C8B-B14F-4D97-AF65-F5344CB8AC3E}">
        <p14:creationId xmlns:p14="http://schemas.microsoft.com/office/powerpoint/2010/main" val="1760835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Stephen</a:t>
            </a:r>
            <a:endParaRPr lang="en-US" dirty="0"/>
          </a:p>
        </p:txBody>
      </p:sp>
      <p:sp>
        <p:nvSpPr>
          <p:cNvPr id="3" name="Content Placeholder 2"/>
          <p:cNvSpPr>
            <a:spLocks noGrp="1"/>
          </p:cNvSpPr>
          <p:nvPr>
            <p:ph idx="1"/>
          </p:nvPr>
        </p:nvSpPr>
        <p:spPr>
          <a:xfrm>
            <a:off x="457200" y="1600200"/>
            <a:ext cx="8229600" cy="4858404"/>
          </a:xfrm>
        </p:spPr>
        <p:txBody>
          <a:bodyPr>
            <a:normAutofit fontScale="92500"/>
          </a:bodyPr>
          <a:lstStyle/>
          <a:p>
            <a:pPr marL="0" indent="0">
              <a:buNone/>
            </a:pPr>
            <a:r>
              <a:rPr lang="en-US" dirty="0" smtClean="0"/>
              <a:t>Stephen - </a:t>
            </a:r>
            <a:r>
              <a:rPr lang="en-US" dirty="0"/>
              <a:t>A</a:t>
            </a:r>
            <a:r>
              <a:rPr lang="en-US" dirty="0" smtClean="0"/>
              <a:t> man full of faith and of the Holy Spirit. </a:t>
            </a:r>
          </a:p>
          <a:p>
            <a:pPr marL="0" indent="0">
              <a:buNone/>
            </a:pPr>
            <a:r>
              <a:rPr lang="en-US" dirty="0" smtClean="0"/>
              <a:t>Preached Christ fearlessly</a:t>
            </a:r>
          </a:p>
          <a:p>
            <a:pPr marL="0" indent="0">
              <a:buNone/>
            </a:pPr>
            <a:r>
              <a:rPr lang="en-US" dirty="0" smtClean="0"/>
              <a:t>Proclaimed Christ boldly to the leaders of the Jews. </a:t>
            </a:r>
          </a:p>
          <a:p>
            <a:pPr marL="0" indent="0">
              <a:buNone/>
            </a:pPr>
            <a:r>
              <a:rPr lang="en-US" dirty="0" smtClean="0"/>
              <a:t>Acts 7:59-60; 8:1    While they were stoning him, Stephen prayed, “Lord Jesus, receive my spirit.”   Then he fell on his knees and cried out, “Lord, do not hold this sin against them.” When he had said this, he fell asleep. And Saul was there, giving approval to his death.</a:t>
            </a:r>
            <a:endParaRPr lang="en-US" dirty="0"/>
          </a:p>
        </p:txBody>
      </p:sp>
    </p:spTree>
    <p:extLst>
      <p:ext uri="{BB962C8B-B14F-4D97-AF65-F5344CB8AC3E}">
        <p14:creationId xmlns:p14="http://schemas.microsoft.com/office/powerpoint/2010/main" val="219815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 </a:t>
            </a:r>
            <a:endParaRPr lang="en-US" dirty="0"/>
          </a:p>
        </p:txBody>
      </p:sp>
      <p:sp>
        <p:nvSpPr>
          <p:cNvPr id="3" name="Content Placeholder 2"/>
          <p:cNvSpPr>
            <a:spLocks noGrp="1"/>
          </p:cNvSpPr>
          <p:nvPr>
            <p:ph idx="1"/>
          </p:nvPr>
        </p:nvSpPr>
        <p:spPr/>
        <p:txBody>
          <a:bodyPr/>
          <a:lstStyle/>
          <a:p>
            <a:pPr marL="0" indent="0">
              <a:buNone/>
            </a:pPr>
            <a:r>
              <a:rPr lang="en-US" dirty="0" smtClean="0"/>
              <a:t>Philip the Evangelist </a:t>
            </a:r>
            <a:r>
              <a:rPr lang="en-US" dirty="0"/>
              <a:t>-</a:t>
            </a:r>
            <a:r>
              <a:rPr lang="en-US" dirty="0" smtClean="0"/>
              <a:t> One of the seventy; preached</a:t>
            </a:r>
            <a:r>
              <a:rPr lang="en-US" dirty="0"/>
              <a:t>;</a:t>
            </a:r>
            <a:r>
              <a:rPr lang="en-US" dirty="0" smtClean="0"/>
              <a:t> performed miracles in Samaria; witnessed to the Ethiopian eunuch, which started the Ethiopian church. Later in his life, he lived in Caesarea </a:t>
            </a:r>
            <a:r>
              <a:rPr lang="en-US" dirty="0" err="1" smtClean="0"/>
              <a:t>Maritima</a:t>
            </a:r>
            <a:r>
              <a:rPr lang="en-US" dirty="0" smtClean="0"/>
              <a:t> where he raised up four daughters who prophesied (Acts 21).</a:t>
            </a:r>
          </a:p>
          <a:p>
            <a:endParaRPr lang="en-US" dirty="0"/>
          </a:p>
        </p:txBody>
      </p:sp>
    </p:spTree>
    <p:extLst>
      <p:ext uri="{BB962C8B-B14F-4D97-AF65-F5344CB8AC3E}">
        <p14:creationId xmlns:p14="http://schemas.microsoft.com/office/powerpoint/2010/main" val="108297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Prochorus</a:t>
            </a:r>
            <a:r>
              <a:rPr lang="en-US" b="1" dirty="0" smtClean="0"/>
              <a:t> and </a:t>
            </a:r>
            <a:r>
              <a:rPr lang="en-US" b="1" dirty="0" err="1" smtClean="0"/>
              <a:t>Nicanor</a:t>
            </a:r>
            <a:endParaRPr lang="en-US" dirty="0"/>
          </a:p>
        </p:txBody>
      </p:sp>
      <p:sp>
        <p:nvSpPr>
          <p:cNvPr id="3" name="Content Placeholder 2"/>
          <p:cNvSpPr>
            <a:spLocks noGrp="1"/>
          </p:cNvSpPr>
          <p:nvPr>
            <p:ph idx="1"/>
          </p:nvPr>
        </p:nvSpPr>
        <p:spPr/>
        <p:txBody>
          <a:bodyPr>
            <a:normAutofit/>
          </a:bodyPr>
          <a:lstStyle/>
          <a:p>
            <a:r>
              <a:rPr lang="en-US" b="1" dirty="0" err="1"/>
              <a:t>Prochorus</a:t>
            </a:r>
            <a:r>
              <a:rPr lang="en-US" dirty="0"/>
              <a:t> </a:t>
            </a:r>
            <a:r>
              <a:rPr lang="en-US" dirty="0" smtClean="0"/>
              <a:t>– Tradition: Nephew of Stephen, one of the seventy from Luke 10, and started out as a </a:t>
            </a:r>
            <a:r>
              <a:rPr lang="en-US" dirty="0"/>
              <a:t>d</a:t>
            </a:r>
            <a:r>
              <a:rPr lang="en-US" dirty="0" smtClean="0"/>
              <a:t>eacon, later ordained to be the Bishop of Nicomedia in northern Turkey of today.</a:t>
            </a:r>
          </a:p>
          <a:p>
            <a:endParaRPr lang="en-US" dirty="0"/>
          </a:p>
          <a:p>
            <a:r>
              <a:rPr lang="en-US" b="1" dirty="0" err="1" smtClean="0"/>
              <a:t>Nicanor</a:t>
            </a:r>
            <a:r>
              <a:rPr lang="en-US" dirty="0" smtClean="0"/>
              <a:t> – Great early </a:t>
            </a:r>
            <a:r>
              <a:rPr lang="en-US" dirty="0"/>
              <a:t>l</a:t>
            </a:r>
            <a:r>
              <a:rPr lang="en-US" dirty="0" smtClean="0"/>
              <a:t>eader who suffered martyrdom in 78 AD.</a:t>
            </a:r>
          </a:p>
          <a:p>
            <a:endParaRPr lang="en-US" dirty="0"/>
          </a:p>
        </p:txBody>
      </p:sp>
    </p:spTree>
    <p:extLst>
      <p:ext uri="{BB962C8B-B14F-4D97-AF65-F5344CB8AC3E}">
        <p14:creationId xmlns:p14="http://schemas.microsoft.com/office/powerpoint/2010/main" val="2106407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Timon</a:t>
            </a:r>
            <a:r>
              <a:rPr lang="en-US" dirty="0" smtClean="0"/>
              <a:t> and </a:t>
            </a:r>
            <a:r>
              <a:rPr lang="en-US" dirty="0" err="1" smtClean="0"/>
              <a:t>Parmenas</a:t>
            </a:r>
            <a:endParaRPr lang="en-US" dirty="0"/>
          </a:p>
        </p:txBody>
      </p:sp>
      <p:sp>
        <p:nvSpPr>
          <p:cNvPr id="3" name="Content Placeholder 2"/>
          <p:cNvSpPr>
            <a:spLocks noGrp="1"/>
          </p:cNvSpPr>
          <p:nvPr>
            <p:ph idx="1"/>
          </p:nvPr>
        </p:nvSpPr>
        <p:spPr/>
        <p:txBody>
          <a:bodyPr/>
          <a:lstStyle/>
          <a:p>
            <a:pPr marL="0" indent="0">
              <a:buNone/>
            </a:pPr>
            <a:r>
              <a:rPr lang="en-US" dirty="0" err="1" smtClean="0"/>
              <a:t>Timon</a:t>
            </a:r>
            <a:r>
              <a:rPr lang="en-US" dirty="0" smtClean="0"/>
              <a:t> </a:t>
            </a:r>
            <a:r>
              <a:rPr lang="en-US" dirty="0"/>
              <a:t>– Hellenized Jew</a:t>
            </a:r>
            <a:r>
              <a:rPr lang="en-US" dirty="0" smtClean="0"/>
              <a:t>; evangelist; became </a:t>
            </a:r>
            <a:r>
              <a:rPr lang="en-US" dirty="0"/>
              <a:t>a</a:t>
            </a:r>
            <a:r>
              <a:rPr lang="en-US" dirty="0" smtClean="0"/>
              <a:t> Bishop in </a:t>
            </a:r>
            <a:r>
              <a:rPr lang="en-US" dirty="0" err="1"/>
              <a:t>Bosra</a:t>
            </a:r>
            <a:r>
              <a:rPr lang="en-US" dirty="0"/>
              <a:t>, Syria; </a:t>
            </a:r>
            <a:r>
              <a:rPr lang="en-US" dirty="0" smtClean="0"/>
              <a:t>he </a:t>
            </a:r>
            <a:r>
              <a:rPr lang="en-US" dirty="0"/>
              <a:t>preached and brought </a:t>
            </a:r>
            <a:r>
              <a:rPr lang="en-US" dirty="0" smtClean="0"/>
              <a:t>upon himself the </a:t>
            </a:r>
            <a:r>
              <a:rPr lang="en-US" dirty="0"/>
              <a:t>condemnation of a local governor who put him to death with </a:t>
            </a:r>
            <a:r>
              <a:rPr lang="en-US" dirty="0" smtClean="0"/>
              <a:t>fire.</a:t>
            </a:r>
          </a:p>
          <a:p>
            <a:pPr marL="0" indent="0">
              <a:buNone/>
            </a:pPr>
            <a:endParaRPr lang="en-US" dirty="0" smtClean="0"/>
          </a:p>
          <a:p>
            <a:pPr marL="0" indent="0">
              <a:buNone/>
            </a:pPr>
            <a:r>
              <a:rPr lang="en-US" b="1" dirty="0" err="1"/>
              <a:t>Parmenas</a:t>
            </a:r>
            <a:r>
              <a:rPr lang="en-US" dirty="0"/>
              <a:t> </a:t>
            </a:r>
            <a:r>
              <a:rPr lang="en-US" dirty="0" smtClean="0"/>
              <a:t>- </a:t>
            </a:r>
            <a:r>
              <a:rPr lang="en-US" dirty="0"/>
              <a:t>Evangelist in Asia </a:t>
            </a:r>
            <a:r>
              <a:rPr lang="en-US" dirty="0" smtClean="0"/>
              <a:t>Minor; </a:t>
            </a:r>
            <a:r>
              <a:rPr lang="en-US" dirty="0"/>
              <a:t>b</a:t>
            </a:r>
            <a:r>
              <a:rPr lang="en-US" dirty="0" smtClean="0"/>
              <a:t>ecame </a:t>
            </a:r>
            <a:r>
              <a:rPr lang="en-US" dirty="0"/>
              <a:t>a Bishop of </a:t>
            </a:r>
            <a:r>
              <a:rPr lang="en-US" dirty="0" smtClean="0"/>
              <a:t>Soli; suffered </a:t>
            </a:r>
            <a:r>
              <a:rPr lang="en-US" dirty="0"/>
              <a:t>martyrdom in </a:t>
            </a:r>
            <a:r>
              <a:rPr lang="en-US" dirty="0" smtClean="0"/>
              <a:t>98 AD, </a:t>
            </a:r>
            <a:r>
              <a:rPr lang="en-US" dirty="0"/>
              <a:t>under the persecution of Trajan. </a:t>
            </a:r>
          </a:p>
          <a:p>
            <a:pPr marL="0" indent="0">
              <a:buNone/>
            </a:pPr>
            <a:endParaRPr lang="en-US" dirty="0"/>
          </a:p>
          <a:p>
            <a:endParaRPr lang="en-US" dirty="0"/>
          </a:p>
        </p:txBody>
      </p:sp>
    </p:spTree>
    <p:extLst>
      <p:ext uri="{BB962C8B-B14F-4D97-AF65-F5344CB8AC3E}">
        <p14:creationId xmlns:p14="http://schemas.microsoft.com/office/powerpoint/2010/main" val="258366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Nicolas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Nicolas – Native of Antioch and convert to Judaism; </a:t>
            </a:r>
            <a:r>
              <a:rPr lang="en-US" dirty="0"/>
              <a:t>j</a:t>
            </a:r>
            <a:r>
              <a:rPr lang="en-US" dirty="0" smtClean="0"/>
              <a:t>ealous of his beautiful wife and reproved by the apostles; got into wife </a:t>
            </a:r>
            <a:r>
              <a:rPr lang="en-US" dirty="0"/>
              <a:t>s</a:t>
            </a:r>
            <a:r>
              <a:rPr lang="en-US" dirty="0" smtClean="0"/>
              <a:t>haring, and then was given to all sorts of immorality. </a:t>
            </a:r>
          </a:p>
          <a:p>
            <a:r>
              <a:rPr lang="en-US" dirty="0"/>
              <a:t>The </a:t>
            </a:r>
            <a:r>
              <a:rPr lang="en-US" dirty="0" err="1"/>
              <a:t>Nicolaitanes</a:t>
            </a:r>
            <a:r>
              <a:rPr lang="en-US" dirty="0"/>
              <a:t> are the followers of that Nicolas who was one of the seven first ordained to the diaconate by the apostles. They lead lives of unrestrained indulgence. The character of these men is very plainly pointed out in the Apocalypse of John, [when they are represented] as teaching that it is a matter of indifference to practice adultery, and to eat things sacrificed to idols.</a:t>
            </a:r>
          </a:p>
          <a:p>
            <a:pPr marL="0" indent="0">
              <a:buNone/>
            </a:pPr>
            <a:r>
              <a:rPr lang="en-US" dirty="0" smtClean="0"/>
              <a:t>—</a:t>
            </a:r>
            <a:r>
              <a:rPr lang="en-US" dirty="0" smtClean="0">
                <a:hlinkClick r:id="rId2" tooltip="s:Ante-Nicene Fathers/Volume I/IRENAEUS/Against Heresies: Book I/Chapter XXVI."/>
              </a:rPr>
              <a:t>Irenaeus, </a:t>
            </a:r>
            <a:r>
              <a:rPr lang="en-US" i="1" dirty="0" smtClean="0">
                <a:hlinkClick r:id="rId2" tooltip="s:Ante-Nicene Fathers/Volume I/IRENAEUS/Against Heresies: Book I/Chapter XXVI."/>
              </a:rPr>
              <a:t>Adversus haereses</a:t>
            </a:r>
            <a:r>
              <a:rPr lang="en-US" dirty="0" smtClean="0">
                <a:hlinkClick r:id="rId2" tooltip="s:Ante-Nicene Fathers/Volume I/IRENAEUS/Against Heresies: Book I/Chapter XXVI."/>
              </a:rPr>
              <a:t>, i. 26, §3</a:t>
            </a:r>
            <a:endParaRPr lang="en-US" dirty="0" smtClean="0"/>
          </a:p>
          <a:p>
            <a:endParaRPr lang="en-US" dirty="0"/>
          </a:p>
        </p:txBody>
      </p:sp>
    </p:spTree>
    <p:extLst>
      <p:ext uri="{BB962C8B-B14F-4D97-AF65-F5344CB8AC3E}">
        <p14:creationId xmlns:p14="http://schemas.microsoft.com/office/powerpoint/2010/main" val="3653556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a:xfrm>
            <a:off x="457200" y="1600200"/>
            <a:ext cx="8229600" cy="4926253"/>
          </a:xfrm>
        </p:spPr>
        <p:txBody>
          <a:bodyPr>
            <a:normAutofit fontScale="92500" lnSpcReduction="10000"/>
          </a:bodyPr>
          <a:lstStyle/>
          <a:p>
            <a:pPr marL="514350" indent="-514350">
              <a:buAutoNum type="arabicPeriod"/>
            </a:pPr>
            <a:r>
              <a:rPr lang="en-US" dirty="0" smtClean="0"/>
              <a:t>Deacon minister </a:t>
            </a:r>
            <a:r>
              <a:rPr lang="en-US" dirty="0" smtClean="0"/>
              <a:t>roles  </a:t>
            </a:r>
            <a:endParaRPr lang="en-US" dirty="0" smtClean="0"/>
          </a:p>
          <a:p>
            <a:pPr marL="0" indent="0">
              <a:buNone/>
            </a:pPr>
            <a:endParaRPr lang="en-US" dirty="0" smtClean="0"/>
          </a:p>
          <a:p>
            <a:pPr marL="0" indent="0">
              <a:buNone/>
            </a:pPr>
            <a:r>
              <a:rPr lang="en-US" dirty="0" smtClean="0"/>
              <a:t>What starts as a simply ordination as a deacon, a servant steward opens up into many powerful examples of ministry. </a:t>
            </a:r>
          </a:p>
          <a:p>
            <a:pPr marL="0" indent="0">
              <a:buNone/>
            </a:pPr>
            <a:endParaRPr lang="en-US" dirty="0"/>
          </a:p>
          <a:p>
            <a:pPr marL="0" indent="0">
              <a:buNone/>
            </a:pPr>
            <a:r>
              <a:rPr lang="en-US" dirty="0" smtClean="0"/>
              <a:t>Many denominations have license first. Then ordination after several years.  CLI now encourages the license period to begin right a way as you explore you ministry calling in your studies</a:t>
            </a:r>
            <a:endParaRPr lang="en-US" dirty="0"/>
          </a:p>
          <a:p>
            <a:pPr marL="0" indent="0">
              <a:buNone/>
            </a:pPr>
            <a:endParaRPr lang="en-US" dirty="0"/>
          </a:p>
        </p:txBody>
      </p:sp>
    </p:spTree>
    <p:extLst>
      <p:ext uri="{BB962C8B-B14F-4D97-AF65-F5344CB8AC3E}">
        <p14:creationId xmlns:p14="http://schemas.microsoft.com/office/powerpoint/2010/main" val="1691837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Comments</a:t>
            </a:r>
            <a:endParaRPr lang="en-US" dirty="0"/>
          </a:p>
        </p:txBody>
      </p:sp>
      <p:sp>
        <p:nvSpPr>
          <p:cNvPr id="3" name="Content Placeholder 2"/>
          <p:cNvSpPr>
            <a:spLocks noGrp="1"/>
          </p:cNvSpPr>
          <p:nvPr>
            <p:ph idx="1"/>
          </p:nvPr>
        </p:nvSpPr>
        <p:spPr/>
        <p:txBody>
          <a:bodyPr/>
          <a:lstStyle/>
          <a:p>
            <a:pPr marL="0" indent="0">
              <a:buNone/>
            </a:pPr>
            <a:r>
              <a:rPr lang="en-US" dirty="0" smtClean="0"/>
              <a:t>2. Preparation for later </a:t>
            </a:r>
            <a:r>
              <a:rPr lang="en-US" dirty="0"/>
              <a:t>l</a:t>
            </a:r>
            <a:r>
              <a:rPr lang="en-US" dirty="0" smtClean="0"/>
              <a:t>eadership</a:t>
            </a:r>
          </a:p>
          <a:p>
            <a:pPr marL="0" indent="0">
              <a:buNone/>
            </a:pPr>
            <a:endParaRPr lang="en-US" dirty="0" smtClean="0"/>
          </a:p>
          <a:p>
            <a:pPr marL="0" indent="0">
              <a:buNone/>
            </a:pPr>
            <a:r>
              <a:rPr lang="en-US" dirty="0" smtClean="0"/>
              <a:t>Often </a:t>
            </a:r>
            <a:r>
              <a:rPr lang="en-US" dirty="0" smtClean="0"/>
              <a:t>leaders start out as a deacon and then progress to more responsibilities.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11755161"/>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230</TotalTime>
  <Words>428</Words>
  <Application>Microsoft Macintosh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Black</vt:lpstr>
      <vt:lpstr>What We Can Learn From the Ordination of Early Deacons</vt:lpstr>
      <vt:lpstr>The First Seven Deacons</vt:lpstr>
      <vt:lpstr>Stephen</vt:lpstr>
      <vt:lpstr>Philip </vt:lpstr>
      <vt:lpstr>Prochorus and Nicanor</vt:lpstr>
      <vt:lpstr>Timon and Parmenas</vt:lpstr>
      <vt:lpstr>Nicolas</vt:lpstr>
      <vt:lpstr>Implications</vt:lpstr>
      <vt:lpstr>Concluding Comments</vt:lpstr>
      <vt:lpstr>Concluding Comments</vt:lpstr>
    </vt:vector>
  </TitlesOfParts>
  <Company>Christian Leaders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Ordination as Deacon Minister</dc:title>
  <dc:creator>Henry Reyenga</dc:creator>
  <cp:lastModifiedBy>Henry Reyenga</cp:lastModifiedBy>
  <cp:revision>17</cp:revision>
  <dcterms:created xsi:type="dcterms:W3CDTF">2014-03-17T14:25:10Z</dcterms:created>
  <dcterms:modified xsi:type="dcterms:W3CDTF">2017-06-17T17:56:27Z</dcterms:modified>
</cp:coreProperties>
</file>