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53B65-29A4-4E93-8D62-0B2A58F8BB46}" v="2" dt="2025-06-14T22:57:14.0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660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Irene Bambara" userId="d0e14a3eac47da46" providerId="LiveId" clId="{01253B65-29A4-4E93-8D62-0B2A58F8BB46}"/>
    <pc:docChg chg="custSel addSld delSld modSld addMainMaster delMainMaster">
      <pc:chgData name="Naomi Irene Bambara" userId="d0e14a3eac47da46" providerId="LiveId" clId="{01253B65-29A4-4E93-8D62-0B2A58F8BB46}" dt="2025-06-14T22:58:36.576" v="42" actId="27636"/>
      <pc:docMkLst>
        <pc:docMk/>
      </pc:docMkLst>
      <pc:sldChg chg="addSp modSp mod setBg modClrScheme chgLayout">
        <pc:chgData name="Naomi Irene Bambara" userId="d0e14a3eac47da46" providerId="LiveId" clId="{01253B65-29A4-4E93-8D62-0B2A58F8BB46}" dt="2025-06-14T22:49:00.543" v="2" actId="26606"/>
        <pc:sldMkLst>
          <pc:docMk/>
          <pc:sldMk cId="1655762741" sldId="256"/>
        </pc:sldMkLst>
        <pc:spChg chg="mod">
          <ac:chgData name="Naomi Irene Bambara" userId="d0e14a3eac47da46" providerId="LiveId" clId="{01253B65-29A4-4E93-8D62-0B2A58F8BB46}" dt="2025-06-14T22:49:00.543" v="2" actId="26606"/>
          <ac:spMkLst>
            <pc:docMk/>
            <pc:sldMk cId="1655762741" sldId="256"/>
            <ac:spMk id="2" creationId="{26B2DD82-5B7A-E13B-5AFE-41BA4BD95FEC}"/>
          </ac:spMkLst>
        </pc:spChg>
        <pc:spChg chg="mod">
          <ac:chgData name="Naomi Irene Bambara" userId="d0e14a3eac47da46" providerId="LiveId" clId="{01253B65-29A4-4E93-8D62-0B2A58F8BB46}" dt="2025-06-14T22:49:00.543" v="2" actId="26606"/>
          <ac:spMkLst>
            <pc:docMk/>
            <pc:sldMk cId="1655762741" sldId="256"/>
            <ac:spMk id="3" creationId="{FF368582-2AC8-C291-01E4-913572A29D0B}"/>
          </ac:spMkLst>
        </pc:spChg>
        <pc:spChg chg="add">
          <ac:chgData name="Naomi Irene Bambara" userId="d0e14a3eac47da46" providerId="LiveId" clId="{01253B65-29A4-4E93-8D62-0B2A58F8BB46}" dt="2025-06-14T22:49:00.543" v="2" actId="26606"/>
          <ac:spMkLst>
            <pc:docMk/>
            <pc:sldMk cId="1655762741" sldId="256"/>
            <ac:spMk id="9" creationId="{1A32057F-F015-B1B2-4E3E-2307F8EFC97B}"/>
          </ac:spMkLst>
        </pc:spChg>
        <pc:picChg chg="add">
          <ac:chgData name="Naomi Irene Bambara" userId="d0e14a3eac47da46" providerId="LiveId" clId="{01253B65-29A4-4E93-8D62-0B2A58F8BB46}" dt="2025-06-14T22:49:00.543" v="2" actId="26606"/>
          <ac:picMkLst>
            <pc:docMk/>
            <pc:sldMk cId="1655762741" sldId="256"/>
            <ac:picMk id="4" creationId="{C955BF35-468B-DA93-C7F7-58DD4634C8B1}"/>
          </ac:picMkLst>
        </pc:picChg>
      </pc:sldChg>
      <pc:sldChg chg="addSp delSp modSp new mod">
        <pc:chgData name="Naomi Irene Bambara" userId="d0e14a3eac47da46" providerId="LiveId" clId="{01253B65-29A4-4E93-8D62-0B2A58F8BB46}" dt="2025-06-14T22:58:36.576" v="42" actId="27636"/>
        <pc:sldMkLst>
          <pc:docMk/>
          <pc:sldMk cId="1182032964" sldId="257"/>
        </pc:sldMkLst>
        <pc:spChg chg="del mod">
          <ac:chgData name="Naomi Irene Bambara" userId="d0e14a3eac47da46" providerId="LiveId" clId="{01253B65-29A4-4E93-8D62-0B2A58F8BB46}" dt="2025-06-14T22:51:16.824" v="12" actId="478"/>
          <ac:spMkLst>
            <pc:docMk/>
            <pc:sldMk cId="1182032964" sldId="257"/>
            <ac:spMk id="2" creationId="{997517A3-0666-4763-0EA6-E48A2D8D24D9}"/>
          </ac:spMkLst>
        </pc:spChg>
        <pc:spChg chg="mod">
          <ac:chgData name="Naomi Irene Bambara" userId="d0e14a3eac47da46" providerId="LiveId" clId="{01253B65-29A4-4E93-8D62-0B2A58F8BB46}" dt="2025-06-14T22:58:36.576" v="42" actId="27636"/>
          <ac:spMkLst>
            <pc:docMk/>
            <pc:sldMk cId="1182032964" sldId="257"/>
            <ac:spMk id="3" creationId="{0B956323-773D-52F3-A76B-76165E79B0DC}"/>
          </ac:spMkLst>
        </pc:spChg>
        <pc:picChg chg="add mod">
          <ac:chgData name="Naomi Irene Bambara" userId="d0e14a3eac47da46" providerId="LiveId" clId="{01253B65-29A4-4E93-8D62-0B2A58F8BB46}" dt="2025-06-14T22:51:32.532" v="15" actId="14100"/>
          <ac:picMkLst>
            <pc:docMk/>
            <pc:sldMk cId="1182032964" sldId="257"/>
            <ac:picMk id="5" creationId="{90F9EA61-4FCE-C0BD-BC0E-671ACB6B3067}"/>
          </ac:picMkLst>
        </pc:picChg>
      </pc:sldChg>
      <pc:sldChg chg="new del">
        <pc:chgData name="Naomi Irene Bambara" userId="d0e14a3eac47da46" providerId="LiveId" clId="{01253B65-29A4-4E93-8D62-0B2A58F8BB46}" dt="2025-06-14T22:58:05.574" v="30" actId="47"/>
        <pc:sldMkLst>
          <pc:docMk/>
          <pc:sldMk cId="3230268438" sldId="258"/>
        </pc:sldMkLst>
      </pc:sldChg>
      <pc:sldChg chg="modSp add mod">
        <pc:chgData name="Naomi Irene Bambara" userId="d0e14a3eac47da46" providerId="LiveId" clId="{01253B65-29A4-4E93-8D62-0B2A58F8BB46}" dt="2025-06-14T22:58:21.492" v="36" actId="27636"/>
        <pc:sldMkLst>
          <pc:docMk/>
          <pc:sldMk cId="3279795687" sldId="259"/>
        </pc:sldMkLst>
        <pc:spChg chg="mod">
          <ac:chgData name="Naomi Irene Bambara" userId="d0e14a3eac47da46" providerId="LiveId" clId="{01253B65-29A4-4E93-8D62-0B2A58F8BB46}" dt="2025-06-14T22:58:21.492" v="36" actId="27636"/>
          <ac:spMkLst>
            <pc:docMk/>
            <pc:sldMk cId="3279795687" sldId="259"/>
            <ac:spMk id="3" creationId="{51AC684A-C9B6-F4E3-1A39-BDBC2E37EC93}"/>
          </ac:spMkLst>
        </pc:spChg>
      </pc:sldChg>
      <pc:sldMasterChg chg="del delSldLayout">
        <pc:chgData name="Naomi Irene Bambara" userId="d0e14a3eac47da46" providerId="LiveId" clId="{01253B65-29A4-4E93-8D62-0B2A58F8BB46}" dt="2025-06-14T22:49:00.543" v="2" actId="26606"/>
        <pc:sldMasterMkLst>
          <pc:docMk/>
          <pc:sldMasterMk cId="3836710411" sldId="2147483648"/>
        </pc:sldMasterMkLst>
        <pc:sldLayoutChg chg="del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3836710411" sldId="2147483648"/>
            <pc:sldLayoutMk cId="2319339628" sldId="2147483649"/>
          </pc:sldLayoutMkLst>
        </pc:sldLayoutChg>
        <pc:sldLayoutChg chg="del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3836710411" sldId="2147483648"/>
            <pc:sldLayoutMk cId="3490858495" sldId="2147483650"/>
          </pc:sldLayoutMkLst>
        </pc:sldLayoutChg>
        <pc:sldLayoutChg chg="del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3836710411" sldId="2147483648"/>
            <pc:sldLayoutMk cId="1492655449" sldId="2147483651"/>
          </pc:sldLayoutMkLst>
        </pc:sldLayoutChg>
        <pc:sldLayoutChg chg="del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3836710411" sldId="2147483648"/>
            <pc:sldLayoutMk cId="2667717006" sldId="2147483652"/>
          </pc:sldLayoutMkLst>
        </pc:sldLayoutChg>
        <pc:sldLayoutChg chg="del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3836710411" sldId="2147483648"/>
            <pc:sldLayoutMk cId="3071280672" sldId="2147483653"/>
          </pc:sldLayoutMkLst>
        </pc:sldLayoutChg>
        <pc:sldLayoutChg chg="del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3836710411" sldId="2147483648"/>
            <pc:sldLayoutMk cId="3534747461" sldId="2147483654"/>
          </pc:sldLayoutMkLst>
        </pc:sldLayoutChg>
        <pc:sldLayoutChg chg="del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3836710411" sldId="2147483648"/>
            <pc:sldLayoutMk cId="149401988" sldId="2147483655"/>
          </pc:sldLayoutMkLst>
        </pc:sldLayoutChg>
        <pc:sldLayoutChg chg="del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3836710411" sldId="2147483648"/>
            <pc:sldLayoutMk cId="3688311879" sldId="2147483656"/>
          </pc:sldLayoutMkLst>
        </pc:sldLayoutChg>
        <pc:sldLayoutChg chg="del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3836710411" sldId="2147483648"/>
            <pc:sldLayoutMk cId="1063209362" sldId="2147483657"/>
          </pc:sldLayoutMkLst>
        </pc:sldLayoutChg>
        <pc:sldLayoutChg chg="del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3836710411" sldId="2147483648"/>
            <pc:sldLayoutMk cId="4255585743" sldId="2147483658"/>
          </pc:sldLayoutMkLst>
        </pc:sldLayoutChg>
        <pc:sldLayoutChg chg="del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3836710411" sldId="2147483648"/>
            <pc:sldLayoutMk cId="4256514698" sldId="2147483659"/>
          </pc:sldLayoutMkLst>
        </pc:sldLayoutChg>
      </pc:sldMasterChg>
      <pc:sldMasterChg chg="add addSldLayout">
        <pc:chgData name="Naomi Irene Bambara" userId="d0e14a3eac47da46" providerId="LiveId" clId="{01253B65-29A4-4E93-8D62-0B2A58F8BB46}" dt="2025-06-14T22:49:00.543" v="2" actId="26606"/>
        <pc:sldMasterMkLst>
          <pc:docMk/>
          <pc:sldMasterMk cId="2072965646" sldId="2147483686"/>
        </pc:sldMasterMkLst>
        <pc:sldLayoutChg chg="add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2072965646" sldId="2147483686"/>
            <pc:sldLayoutMk cId="1986414754" sldId="2147483675"/>
          </pc:sldLayoutMkLst>
        </pc:sldLayoutChg>
        <pc:sldLayoutChg chg="add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2072965646" sldId="2147483686"/>
            <pc:sldLayoutMk cId="2882012798" sldId="2147483676"/>
          </pc:sldLayoutMkLst>
        </pc:sldLayoutChg>
        <pc:sldLayoutChg chg="add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2072965646" sldId="2147483686"/>
            <pc:sldLayoutMk cId="3943589447" sldId="2147483677"/>
          </pc:sldLayoutMkLst>
        </pc:sldLayoutChg>
        <pc:sldLayoutChg chg="add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2072965646" sldId="2147483686"/>
            <pc:sldLayoutMk cId="52205130" sldId="2147483678"/>
          </pc:sldLayoutMkLst>
        </pc:sldLayoutChg>
        <pc:sldLayoutChg chg="add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2072965646" sldId="2147483686"/>
            <pc:sldLayoutMk cId="2612062682" sldId="2147483679"/>
          </pc:sldLayoutMkLst>
        </pc:sldLayoutChg>
        <pc:sldLayoutChg chg="add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2072965646" sldId="2147483686"/>
            <pc:sldLayoutMk cId="2169839043" sldId="2147483680"/>
          </pc:sldLayoutMkLst>
        </pc:sldLayoutChg>
        <pc:sldLayoutChg chg="add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2072965646" sldId="2147483686"/>
            <pc:sldLayoutMk cId="2074573181" sldId="2147483681"/>
          </pc:sldLayoutMkLst>
        </pc:sldLayoutChg>
        <pc:sldLayoutChg chg="add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2072965646" sldId="2147483686"/>
            <pc:sldLayoutMk cId="3764791455" sldId="2147483682"/>
          </pc:sldLayoutMkLst>
        </pc:sldLayoutChg>
        <pc:sldLayoutChg chg="add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2072965646" sldId="2147483686"/>
            <pc:sldLayoutMk cId="2435402615" sldId="2147483683"/>
          </pc:sldLayoutMkLst>
        </pc:sldLayoutChg>
        <pc:sldLayoutChg chg="add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2072965646" sldId="2147483686"/>
            <pc:sldLayoutMk cId="2136384886" sldId="2147483684"/>
          </pc:sldLayoutMkLst>
        </pc:sldLayoutChg>
        <pc:sldLayoutChg chg="add">
          <pc:chgData name="Naomi Irene Bambara" userId="d0e14a3eac47da46" providerId="LiveId" clId="{01253B65-29A4-4E93-8D62-0B2A58F8BB46}" dt="2025-06-14T22:49:00.543" v="2" actId="26606"/>
          <pc:sldLayoutMkLst>
            <pc:docMk/>
            <pc:sldMasterMk cId="2072965646" sldId="2147483686"/>
            <pc:sldLayoutMk cId="4289112898" sldId="214748368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73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5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83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9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40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8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6/14/2025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12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6/14/2025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62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6/14/2025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1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1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8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96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32057F-F015-B1B2-4E3E-2307F8EFC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B2DD82-5B7A-E13B-5AFE-41BA4BD95F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8896" y="1129554"/>
            <a:ext cx="4361688" cy="3475236"/>
          </a:xfrm>
        </p:spPr>
        <p:txBody>
          <a:bodyPr>
            <a:normAutofit/>
          </a:bodyPr>
          <a:lstStyle/>
          <a:p>
            <a:r>
              <a:rPr lang="fr-FR" b="1" dirty="0"/>
              <a:t>Le programme du mariage 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368582-2AC8-C291-01E4-913572A29D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68896" y="4731337"/>
            <a:ext cx="4206240" cy="1184584"/>
          </a:xfrm>
        </p:spPr>
        <p:txBody>
          <a:bodyPr>
            <a:normAutofit/>
          </a:bodyPr>
          <a:lstStyle/>
          <a:p>
            <a:r>
              <a:rPr lang="fr-FR" b="1" dirty="0"/>
              <a:t>par  Henry Reyenga</a:t>
            </a:r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55BF35-468B-DA93-C7F7-58DD4634C8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2" r="35586" b="-2"/>
          <a:stretch>
            <a:fillRect/>
          </a:stretch>
        </p:blipFill>
        <p:spPr>
          <a:xfrm>
            <a:off x="20" y="1"/>
            <a:ext cx="65755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76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6323-773D-52F3-A76B-76165E79B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0592" y="900753"/>
            <a:ext cx="8970688" cy="5445456"/>
          </a:xfrm>
        </p:spPr>
        <p:txBody>
          <a:bodyPr>
            <a:normAutofit fontScale="92500" lnSpcReduction="10000"/>
          </a:bodyPr>
          <a:lstStyle/>
          <a:p>
            <a:r>
              <a:rPr lang="fr-FR" sz="4300" b="1" dirty="0"/>
              <a:t>Votre propre canon de mariage</a:t>
            </a:r>
            <a:endParaRPr lang="en-CA" sz="4300" dirty="0"/>
          </a:p>
          <a:p>
            <a:r>
              <a:rPr lang="fr-FR" sz="4300" b="1" dirty="0"/>
              <a:t>Déterminez d’abord ce avec quoi vous êtes à l’aise.</a:t>
            </a:r>
            <a:endParaRPr lang="en-CA" sz="4300" dirty="0"/>
          </a:p>
          <a:p>
            <a:r>
              <a:rPr lang="fr-FR" sz="4300" b="1" dirty="0"/>
              <a:t>Regardez l'exemple PDF de ce que j'utilise.</a:t>
            </a:r>
            <a:endParaRPr lang="en-CA" sz="4300" dirty="0"/>
          </a:p>
          <a:p>
            <a:r>
              <a:rPr lang="fr-FR" sz="4300" b="1" dirty="0"/>
              <a:t>Tenez une réunion au moins deux mois à l'avance si possible</a:t>
            </a:r>
            <a:endParaRPr lang="en-CA" sz="4300" dirty="0"/>
          </a:p>
          <a:p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F9EA61-4FCE-C0BD-BC0E-671ACB6B3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311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032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14412-A571-EF2A-0428-74F8E942A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C684A-C9B6-F4E3-1A39-BDBC2E37E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0592" y="818867"/>
            <a:ext cx="8970688" cy="5431808"/>
          </a:xfrm>
        </p:spPr>
        <p:txBody>
          <a:bodyPr>
            <a:normAutofit lnSpcReduction="10000"/>
          </a:bodyPr>
          <a:lstStyle/>
          <a:p>
            <a:r>
              <a:rPr lang="fr-FR" sz="4000" b="1" dirty="0"/>
              <a:t>Les rôles et la participation de la famille</a:t>
            </a:r>
            <a:endParaRPr lang="en-CA" sz="4000" dirty="0"/>
          </a:p>
          <a:p>
            <a:r>
              <a:rPr lang="fr-FR" sz="4000" b="1" dirty="0"/>
              <a:t>Anticiper les problèmes de santé ou d’émotion</a:t>
            </a:r>
            <a:endParaRPr lang="en-CA" sz="4000" dirty="0"/>
          </a:p>
          <a:p>
            <a:r>
              <a:rPr lang="fr-FR" sz="4000" b="1" dirty="0"/>
              <a:t>Les aspects pastoraux et la personnalisation</a:t>
            </a:r>
            <a:endParaRPr lang="en-CA" sz="4000" dirty="0"/>
          </a:p>
          <a:p>
            <a:r>
              <a:rPr lang="fr-FR" sz="4000" b="1" dirty="0"/>
              <a:t>L’essentiel : accompagner et bénir le couple</a:t>
            </a:r>
            <a:endParaRPr lang="en-CA" sz="4000" dirty="0"/>
          </a:p>
          <a:p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E62FC1-33B8-286A-96CE-7617E4C8A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311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795687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69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Grandview Display</vt:lpstr>
      <vt:lpstr>DashVTI</vt:lpstr>
      <vt:lpstr>Le programme du mariage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Naomi Irene Bambara</dc:creator>
  <cp:lastModifiedBy>Naomi Irene Bambara</cp:lastModifiedBy>
  <cp:revision>1</cp:revision>
  <dcterms:created xsi:type="dcterms:W3CDTF">2025-06-14T22:47:39Z</dcterms:created>
  <dcterms:modified xsi:type="dcterms:W3CDTF">2025-06-14T22:58:40Z</dcterms:modified>
</cp:coreProperties>
</file>