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2" r:id="rId3"/>
    <p:sldId id="273" r:id="rId4"/>
    <p:sldId id="285" r:id="rId5"/>
    <p:sldId id="286" r:id="rId6"/>
    <p:sldId id="294" r:id="rId7"/>
    <p:sldId id="287" r:id="rId8"/>
    <p:sldId id="288" r:id="rId9"/>
    <p:sldId id="289" r:id="rId10"/>
    <p:sldId id="290" r:id="rId11"/>
    <p:sldId id="291" r:id="rId12"/>
    <p:sldId id="292" r:id="rId13"/>
    <p:sldId id="274" r:id="rId14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39" autoAdjust="0"/>
    <p:restoredTop sz="94660"/>
  </p:normalViewPr>
  <p:slideViewPr>
    <p:cSldViewPr>
      <p:cViewPr varScale="1">
        <p:scale>
          <a:sx n="86" d="100"/>
          <a:sy n="86" d="100"/>
        </p:scale>
        <p:origin x="-20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91085" y="3657600"/>
            <a:ext cx="44529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Overcoming </a:t>
            </a:r>
          </a:p>
          <a:p>
            <a:pPr algn="ctr"/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Dark Side of Leadership 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88279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Learning To Lead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	Session 10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228600"/>
            <a:ext cx="83820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do about it?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Acknowledge that you have one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Honestly examine your past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Resist the poison of unrealistic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expectations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Spiritual Disciplines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228600"/>
            <a:ext cx="83820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do about it?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Acknowledge that you have one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Honestly examine your past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Resist the poison of unrealistic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expectations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Spiritual Disciplines 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Spiritual Partner(s)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0"/>
            <a:ext cx="838200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do about it?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Acknowledge that you have one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Honestly examine your past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Resist the poison of unrealistic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expectations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Spiritual Disciplines 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Spiritual Partner(s)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Aim for humility, transparency, 		truth-telling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304800"/>
            <a:ext cx="85344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Corinthians 10:12-14</a:t>
            </a:r>
          </a:p>
          <a:p>
            <a:r>
              <a:rPr lang="en-US" sz="4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12 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So, if you think you are standing firm, be careful that you don’t fall! </a:t>
            </a:r>
            <a:r>
              <a:rPr lang="en-US" sz="4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13 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temptation has overtaken you except what is common to mankind. And God is faithful; he will not let you be tempted beyond what you can bear. But when you are </a:t>
            </a:r>
            <a:r>
              <a:rPr lang="en-US" sz="4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tempted,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will also provide a way out so that you can endure it.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3962400"/>
            <a:ext cx="818033" cy="1433208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6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2971800"/>
            <a:ext cx="2622698" cy="30480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914400"/>
            <a:ext cx="54990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do about it?</a:t>
            </a:r>
            <a:endParaRPr lang="en-US" sz="4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914400"/>
            <a:ext cx="814511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do about it?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Acknowledge that you have one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914400"/>
            <a:ext cx="8029699" cy="3354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do about it?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Acknowledge that you have one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Honestly examine your past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75340" cy="6000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914400"/>
            <a:ext cx="8029699" cy="4770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do about it?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Acknowledge that you have one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Honestly examine your past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Resist the poison of unrealistic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expectations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0"/>
            <a:ext cx="81534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I Corinthians 4:1-3 </a:t>
            </a:r>
          </a:p>
          <a:p>
            <a:endParaRPr lang="en-US" sz="1200" dirty="0" smtClean="0"/>
          </a:p>
          <a:p>
            <a:r>
              <a:rPr lang="en-US" sz="4000" dirty="0" smtClean="0"/>
              <a:t>“ This, then, is how you ought to regard us: as servants of Christ and as those entrusted with </a:t>
            </a:r>
            <a:r>
              <a:rPr lang="en-US" sz="4000" smtClean="0"/>
              <a:t>the </a:t>
            </a:r>
            <a:r>
              <a:rPr lang="en-US" sz="4000" smtClean="0"/>
              <a:t>mysteries </a:t>
            </a:r>
            <a:r>
              <a:rPr lang="en-US" sz="4000" dirty="0" smtClean="0"/>
              <a:t>God has revealed.  Now it is required that those who have been given a trust must prove faithful.  I care very little if I am judged by you or by any human court; indeed, I do not even judge myself.”</a:t>
            </a: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914400"/>
            <a:ext cx="8029699" cy="4770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do about it?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Acknowledge that you have one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Honestly examine your past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Resist the poison of unrealistic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expectations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30133</TotalTime>
  <Words>147</Words>
  <Application>Microsoft Office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Authorized</cp:lastModifiedBy>
  <cp:revision>42</cp:revision>
  <cp:lastPrinted>2016-07-08T14:19:14Z</cp:lastPrinted>
  <dcterms:created xsi:type="dcterms:W3CDTF">2016-06-02T20:10:49Z</dcterms:created>
  <dcterms:modified xsi:type="dcterms:W3CDTF">2018-04-13T13:20:12Z</dcterms:modified>
</cp:coreProperties>
</file>