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pbs.org/video/9-months-made-you-jonnys-stor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Intersex People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22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Intersex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“A general term used for a variety of conditions in which a person is born with a reproductive or sexual anatomy that doesn’t seem to fit the typical definitions of female or male.” – Intersex Society of North America</a:t>
            </a:r>
          </a:p>
          <a:p>
            <a:endParaRPr lang="en-US" dirty="0"/>
          </a:p>
          <a:p>
            <a:r>
              <a:rPr lang="en-US" dirty="0"/>
              <a:t>Disorders of Sex Development </a:t>
            </a:r>
          </a:p>
        </p:txBody>
      </p:sp>
    </p:spTree>
    <p:extLst>
      <p:ext uri="{BB962C8B-B14F-4D97-AF65-F5344CB8AC3E}">
        <p14:creationId xmlns:p14="http://schemas.microsoft.com/office/powerpoint/2010/main" val="63866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Intersex (DSD)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1" y="2336873"/>
            <a:ext cx="6887389" cy="4216327"/>
          </a:xfrm>
        </p:spPr>
        <p:txBody>
          <a:bodyPr>
            <a:normAutofit/>
          </a:bodyPr>
          <a:lstStyle/>
          <a:p>
            <a:r>
              <a:rPr lang="en-US" dirty="0"/>
              <a:t>For example…</a:t>
            </a:r>
          </a:p>
          <a:p>
            <a:pPr lvl="1"/>
            <a:r>
              <a:rPr lang="en-US" sz="2200" dirty="0"/>
              <a:t>XY + testes but external genitalia do not align</a:t>
            </a:r>
          </a:p>
          <a:p>
            <a:pPr lvl="1"/>
            <a:r>
              <a:rPr lang="en-US" sz="2200" dirty="0"/>
              <a:t>Complete Androgen Insensitivity Syndrome (CAIS) = XY female</a:t>
            </a:r>
          </a:p>
          <a:p>
            <a:pPr lvl="1"/>
            <a:r>
              <a:rPr lang="en-US" sz="2200" dirty="0"/>
              <a:t>Partial Androgen Insensitivity Syndrome (PAIS) = spectrum of male to female external genitalia</a:t>
            </a:r>
          </a:p>
          <a:p>
            <a:pPr lvl="1"/>
            <a:r>
              <a:rPr lang="en-US" sz="2200" dirty="0"/>
              <a:t>Congenital Adrenal Hyperplasia (CAH) = in XX persons, produces a spectrum of external genitalia </a:t>
            </a:r>
          </a:p>
          <a:p>
            <a:pPr lvl="1"/>
            <a:r>
              <a:rPr lang="en-US" sz="2200" dirty="0">
                <a:hlinkClick r:id="rId2"/>
              </a:rPr>
              <a:t>“</a:t>
            </a:r>
            <a:r>
              <a:rPr lang="en-US" sz="2200" dirty="0" err="1">
                <a:hlinkClick r:id="rId2"/>
              </a:rPr>
              <a:t>Guevedoches</a:t>
            </a:r>
            <a:r>
              <a:rPr lang="en-US" sz="2200" dirty="0">
                <a:hlinkClick r:id="rId2"/>
              </a:rPr>
              <a:t>”</a:t>
            </a:r>
            <a:r>
              <a:rPr lang="en-US" sz="2200" dirty="0"/>
              <a:t> (5-Alpha Reductase Deficiency Syndrome) </a:t>
            </a:r>
          </a:p>
          <a:p>
            <a:r>
              <a:rPr lang="en-US" dirty="0"/>
              <a:t>Transgender vs. intersex</a:t>
            </a:r>
          </a:p>
        </p:txBody>
      </p:sp>
    </p:spTree>
    <p:extLst>
      <p:ext uri="{BB962C8B-B14F-4D97-AF65-F5344CB8AC3E}">
        <p14:creationId xmlns:p14="http://schemas.microsoft.com/office/powerpoint/2010/main" val="863537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119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Intersex People</vt:lpstr>
      <vt:lpstr>Intersex </vt:lpstr>
      <vt:lpstr>Intersex (DSD)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8</cp:revision>
  <dcterms:created xsi:type="dcterms:W3CDTF">2020-03-31T14:09:54Z</dcterms:created>
  <dcterms:modified xsi:type="dcterms:W3CDTF">2020-03-31T14:13:46Z</dcterms:modified>
</cp:coreProperties>
</file>