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9"/>
  </p:notesMasterIdLst>
  <p:handoutMasterIdLst>
    <p:handoutMasterId r:id="rId10"/>
  </p:handoutMasterIdLst>
  <p:sldIdLst>
    <p:sldId id="263" r:id="rId2"/>
    <p:sldId id="526" r:id="rId3"/>
    <p:sldId id="330" r:id="rId4"/>
    <p:sldId id="285" r:id="rId5"/>
    <p:sldId id="286" r:id="rId6"/>
    <p:sldId id="289" r:id="rId7"/>
    <p:sldId id="5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55" autoAdjust="0"/>
    <p:restoredTop sz="94660"/>
  </p:normalViewPr>
  <p:slideViewPr>
    <p:cSldViewPr snapToGrid="0">
      <p:cViewPr varScale="1">
        <p:scale>
          <a:sx n="43" d="100"/>
          <a:sy n="43" d="100"/>
        </p:scale>
        <p:origin x="42" y="4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85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60FF6-4F02-41AF-9D79-9820270FCBD6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7CFDA-6ECB-4984-BC1D-18C52F4245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525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609C5-75BB-4414-9338-7A1C0CAD17B5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BF0A6-9DE7-4D4F-86C7-D6F614E294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590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BF0A6-9DE7-4D4F-86C7-D6F614E2948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52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2">
                  <a:lumMod val="40000"/>
                  <a:lumOff val="60000"/>
                </a:schemeClr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2" name="Picture 1" descr="Close up of a light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"/>
            <a:ext cx="5864352" cy="6851904"/>
          </a:xfrm>
          <a:prstGeom prst="rect">
            <a:avLst/>
          </a:prstGeom>
        </p:spPr>
      </p:pic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6012180" y="1850064"/>
            <a:ext cx="57734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E7ED-526C-43D7-BA41-7DEE51FD568E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9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403F-04F5-4D09-800D-7870715B9ED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7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87C-0397-4298-B160-26D34EC67BB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40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5177-F084-49E7-ADEE-00812B3D582B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11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422400" y="-54"/>
            <a:ext cx="1076545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940" y="2600325"/>
            <a:ext cx="10166316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4" name="Picture 13" descr="Close up of light filament of a half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45079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5940" y="1066800"/>
            <a:ext cx="10166316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39ED-27B9-4997-BF90-3A238D0607E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70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4FCC-F745-44A0-B2E4-C91714F31EB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167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D0EA4-DCC4-4D4C-953F-F31E92EE505C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50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42F08-6BA5-45A1-80AB-C11AC921B6C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59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D82A9-7CD7-4D15-868B-D8AF30864858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34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108712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108712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BC6A-4AB7-47F1-904A-90BC8DD816B4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23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BC9A-EBF0-4E12-A1D3-DD221366B0A1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2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 descr="Close up of a light bulb"/>
          <p:cNvGrpSpPr/>
          <p:nvPr userDrawn="1"/>
        </p:nvGrpSpPr>
        <p:grpSpPr>
          <a:xfrm>
            <a:off x="0" y="0"/>
            <a:ext cx="12188952" cy="6858000"/>
            <a:chOff x="0" y="0"/>
            <a:chExt cx="12188952" cy="6858000"/>
          </a:xfrm>
        </p:grpSpPr>
        <p:sp>
          <p:nvSpPr>
            <p:cNvPr id="2" name="Rectangle 1"/>
            <p:cNvSpPr/>
            <p:nvPr userDrawn="1"/>
          </p:nvSpPr>
          <p:spPr>
            <a:xfrm>
              <a:off x="0" y="0"/>
              <a:ext cx="12188952" cy="68580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445079" cy="6858000"/>
            </a:xfrm>
            <a:prstGeom prst="rect">
              <a:avLst/>
            </a:prstGeom>
          </p:spPr>
        </p:pic>
      </p:grp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7157590A-740B-4548-A79B-F8E5167210D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en-US" dirty="0"/>
              <a:t>Add a footer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79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b="0" kern="1200">
          <a:solidFill>
            <a:schemeClr val="accent1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Middle and High School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 err="1"/>
              <a:t>Powerpoint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583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C8CFA-228F-4CE0-9BE5-9AF9A6F5C1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4497852"/>
          </a:xfrm>
        </p:spPr>
        <p:txBody>
          <a:bodyPr>
            <a:normAutofit/>
          </a:bodyPr>
          <a:lstStyle/>
          <a:p>
            <a:r>
              <a:rPr lang="en-US" sz="20000" dirty="0"/>
              <a:t>	17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1F2300-8BA1-46C8-840F-B34DF119B3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2180" y="6498102"/>
            <a:ext cx="5773420" cy="165588"/>
          </a:xfrm>
        </p:spPr>
        <p:txBody>
          <a:bodyPr>
            <a:normAutofit fontScale="325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618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E3EDC-C2AF-4A03-AC72-E09CA89CFD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2451882"/>
          </a:xfrm>
        </p:spPr>
        <p:txBody>
          <a:bodyPr/>
          <a:lstStyle/>
          <a:p>
            <a:r>
              <a:rPr lang="en-US" sz="4400" dirty="0"/>
              <a:t>Dialogue for Hospitals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111EBF-8300-45DC-A07C-B96AC9E523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2180" y="3429000"/>
            <a:ext cx="5773420" cy="173664"/>
          </a:xfrm>
        </p:spPr>
        <p:txBody>
          <a:bodyPr>
            <a:normAutofit fontScale="40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54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530B2-4B8D-4B3E-9FA9-5F432367B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Dialogue Pictures for Hospital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42227-FA5C-4732-9753-99C45D5C2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3644" y="1447797"/>
            <a:ext cx="10187940" cy="5306748"/>
          </a:xfrm>
        </p:spPr>
        <p:txBody>
          <a:bodyPr/>
          <a:lstStyle/>
          <a:p>
            <a:r>
              <a:rPr lang="en-US" dirty="0"/>
              <a:t>doctor		 nurse	 hospital		patient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medicine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3078" name="Picture 6" descr="https://tse2.mm.bing.net/th?id=OIP.nvgrR74Fv6emmMyXTJRSoAHaDf&amp;pid=15.1&amp;P=0&amp;w=343&amp;h=163">
            <a:extLst>
              <a:ext uri="{FF2B5EF4-FFF2-40B4-BE49-F238E27FC236}">
                <a16:creationId xmlns:a16="http://schemas.microsoft.com/office/drawing/2014/main" id="{B06C697A-45DF-48B0-8F22-2EE5CADB69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989" y="2114550"/>
            <a:ext cx="1886140" cy="15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s://tse1.mm.bing.net/th?id=OIP.nEkUAhe4VzVXg1Dp68YmyQHaR_&amp;pid=15.1&amp;P=0&amp;w=300&amp;h=300">
            <a:extLst>
              <a:ext uri="{FF2B5EF4-FFF2-40B4-BE49-F238E27FC236}">
                <a16:creationId xmlns:a16="http://schemas.microsoft.com/office/drawing/2014/main" id="{F985CE02-6DA6-4818-A8B9-7C0CD1E2F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014" y="2119972"/>
            <a:ext cx="11811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s://tse2.mm.bing.net/th?id=OIP.J4qZrH7OJL_MTgC0aScKeQHaGK&amp;pid=15.1&amp;P=0&amp;w=180&amp;h=151">
            <a:extLst>
              <a:ext uri="{FF2B5EF4-FFF2-40B4-BE49-F238E27FC236}">
                <a16:creationId xmlns:a16="http://schemas.microsoft.com/office/drawing/2014/main" id="{337BBF41-A9BB-4141-99A0-FAB483C2D8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888" y="2114550"/>
            <a:ext cx="1943100" cy="15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8" name="Picture 16" descr="https://tse2.mm.bing.net/th?id=OIP.NsF17x7FqCtv1Tai6yD7JgHaHL&amp;pid=15.1&amp;P=0&amp;w=180&amp;h=176">
            <a:extLst>
              <a:ext uri="{FF2B5EF4-FFF2-40B4-BE49-F238E27FC236}">
                <a16:creationId xmlns:a16="http://schemas.microsoft.com/office/drawing/2014/main" id="{3C0131BD-C06D-4C5E-960F-660C08BDD2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1600" y="2114550"/>
            <a:ext cx="1714500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2" name="Picture 20" descr="https://tse2.mm.bing.net/th?id=OIP.QTWWQct9rVvu5-8u4xBvegHaHa&amp;pid=15.1&amp;P=0&amp;w=300&amp;h=300">
            <a:extLst>
              <a:ext uri="{FF2B5EF4-FFF2-40B4-BE49-F238E27FC236}">
                <a16:creationId xmlns:a16="http://schemas.microsoft.com/office/drawing/2014/main" id="{C70FA27C-C994-4F7A-B02D-1AE05EDE27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4144" y="4876800"/>
            <a:ext cx="1776985" cy="177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8980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AE15D-ED06-4CC5-B0B8-92699135A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Practice 5:  Dialogue for Hospital </a:t>
            </a:r>
            <a:endParaRPr lang="en-US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EFC2B6-9A6B-4733-9D3E-5031A980B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4144" y="1447800"/>
            <a:ext cx="10277856" cy="5135562"/>
          </a:xfrm>
        </p:spPr>
        <p:txBody>
          <a:bodyPr>
            <a:noAutofit/>
          </a:bodyPr>
          <a:lstStyle/>
          <a:p>
            <a:r>
              <a:rPr lang="en-US" sz="2800" dirty="0"/>
              <a:t>Dr. </a:t>
            </a:r>
            <a:r>
              <a:rPr lang="en-US" sz="2800" dirty="0" err="1"/>
              <a:t>Falon</a:t>
            </a:r>
            <a:r>
              <a:rPr lang="en-US" sz="2800" dirty="0"/>
              <a:t>: 	 </a:t>
            </a:r>
            <a:r>
              <a:rPr lang="en-US" sz="2800" b="1" u="sng" dirty="0"/>
              <a:t>Nurse</a:t>
            </a:r>
            <a:r>
              <a:rPr lang="en-US" sz="2800" dirty="0"/>
              <a:t> bring in the next </a:t>
            </a:r>
            <a:r>
              <a:rPr lang="en-US" sz="2800" b="1" u="sng" dirty="0"/>
              <a:t>patient.  </a:t>
            </a:r>
          </a:p>
          <a:p>
            <a:r>
              <a:rPr lang="en-US" sz="2800" dirty="0"/>
              <a:t>Nurse:		This is Mrs. Ramirez.  She has a high fever.</a:t>
            </a:r>
          </a:p>
          <a:p>
            <a:r>
              <a:rPr lang="en-US" sz="2800" dirty="0"/>
              <a:t>Dr. </a:t>
            </a:r>
            <a:r>
              <a:rPr lang="en-US" sz="2800" dirty="0" err="1"/>
              <a:t>Falon</a:t>
            </a:r>
            <a:r>
              <a:rPr lang="en-US" sz="2800" dirty="0"/>
              <a:t>:	Mrs. Ramirez, how long have your 					been sick?  </a:t>
            </a:r>
          </a:p>
          <a:p>
            <a:r>
              <a:rPr lang="en-US" sz="2800" dirty="0"/>
              <a:t>Mrs. Ramirez:  I’ve been sick since yesterday.</a:t>
            </a:r>
          </a:p>
          <a:p>
            <a:r>
              <a:rPr lang="en-US" sz="2800" dirty="0"/>
              <a:t>Dr.  </a:t>
            </a:r>
            <a:r>
              <a:rPr lang="en-US" sz="2800" dirty="0" err="1"/>
              <a:t>Falon</a:t>
            </a:r>
            <a:r>
              <a:rPr lang="en-US" sz="2800" dirty="0"/>
              <a:t>:	Nurse, please take her temperature so I 				can prescribe some </a:t>
            </a:r>
            <a:r>
              <a:rPr lang="en-US" sz="2800" b="1" u="sng" dirty="0"/>
              <a:t>medicine</a:t>
            </a:r>
            <a:r>
              <a:rPr lang="en-US" sz="2800" dirty="0"/>
              <a:t>.</a:t>
            </a:r>
          </a:p>
          <a:p>
            <a:r>
              <a:rPr lang="en-US" sz="2800" dirty="0"/>
              <a:t>Dr.  </a:t>
            </a:r>
            <a:r>
              <a:rPr lang="en-US" sz="2800" dirty="0" err="1"/>
              <a:t>Falon</a:t>
            </a:r>
            <a:r>
              <a:rPr lang="en-US" sz="2800" dirty="0"/>
              <a:t>: 	Here is your prescription for your 					medicine. Take it to </a:t>
            </a:r>
            <a:r>
              <a:rPr lang="en-US" sz="2800" b="1" u="sng" dirty="0"/>
              <a:t>University</a:t>
            </a:r>
            <a:r>
              <a:rPr lang="en-US" sz="2800" b="1" dirty="0"/>
              <a:t>   </a:t>
            </a:r>
            <a:r>
              <a:rPr lang="en-US" sz="2800" b="1" u="sng" dirty="0"/>
              <a:t>Hospital.</a:t>
            </a:r>
            <a:r>
              <a:rPr lang="en-US" sz="2800" b="1" dirty="0"/>
              <a:t>	</a:t>
            </a:r>
          </a:p>
          <a:p>
            <a:r>
              <a:rPr lang="en-US" sz="2800" dirty="0"/>
              <a:t>Mrs.  Ramirez:  Thank you Dr. </a:t>
            </a:r>
            <a:r>
              <a:rPr lang="en-US" sz="2800" dirty="0" err="1"/>
              <a:t>Falon</a:t>
            </a:r>
            <a:r>
              <a:rPr lang="en-US" sz="2800" dirty="0"/>
              <a:t>.		</a:t>
            </a:r>
          </a:p>
        </p:txBody>
      </p:sp>
    </p:spTree>
    <p:extLst>
      <p:ext uri="{BB962C8B-B14F-4D97-AF65-F5344CB8AC3E}">
        <p14:creationId xmlns:p14="http://schemas.microsoft.com/office/powerpoint/2010/main" val="3074230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3152F-4AFC-4C6B-BF66-85016BB8E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Writing sentences Practice 5 (Hospital)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46A23-6A6E-4468-B2C2-2FE151B0B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</a:t>
            </a:r>
            <a:r>
              <a:rPr lang="en-US" b="1" u="sng" dirty="0"/>
              <a:t>doctors</a:t>
            </a:r>
            <a:r>
              <a:rPr lang="en-US" dirty="0"/>
              <a:t> have to go to three different hospitals.</a:t>
            </a:r>
          </a:p>
          <a:p>
            <a:r>
              <a:rPr lang="en-US" dirty="0"/>
              <a:t>A </a:t>
            </a:r>
            <a:r>
              <a:rPr lang="en-US" b="1" u="sng" dirty="0"/>
              <a:t>nurse</a:t>
            </a:r>
            <a:r>
              <a:rPr lang="en-US" dirty="0"/>
              <a:t> helps the doctor with his </a:t>
            </a:r>
            <a:r>
              <a:rPr lang="en-US" b="1" u="sng" dirty="0"/>
              <a:t>patients</a:t>
            </a:r>
            <a:r>
              <a:rPr lang="en-US" b="1" dirty="0"/>
              <a:t> </a:t>
            </a:r>
            <a:r>
              <a:rPr lang="en-US" dirty="0"/>
              <a:t>when they are sick.</a:t>
            </a:r>
          </a:p>
          <a:p>
            <a:r>
              <a:rPr lang="en-US" dirty="0"/>
              <a:t>When you go to the </a:t>
            </a:r>
            <a:r>
              <a:rPr lang="en-US" b="1" u="sng" dirty="0"/>
              <a:t>hospital </a:t>
            </a:r>
            <a:r>
              <a:rPr lang="en-US" dirty="0"/>
              <a:t>the doctor will give you </a:t>
            </a:r>
            <a:r>
              <a:rPr lang="en-US" b="1" u="sng" dirty="0"/>
              <a:t>medicine</a:t>
            </a:r>
            <a:r>
              <a:rPr lang="en-US" dirty="0"/>
              <a:t> to get better.</a:t>
            </a:r>
          </a:p>
          <a:p>
            <a:r>
              <a:rPr lang="en-US" dirty="0"/>
              <a:t>There are many different kinds of </a:t>
            </a:r>
            <a:r>
              <a:rPr lang="en-US" b="1" u="sng" dirty="0"/>
              <a:t>medicines</a:t>
            </a:r>
            <a:r>
              <a:rPr lang="en-US" dirty="0"/>
              <a:t>, so you have to be careful when you take them.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949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E292D-413E-4B79-9F2B-A2EAA5DD9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 1: Use the vocabulary words to write dialogue sentences on your own.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164E4-2067-4580-89BE-9035FB678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_________	__________________________________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_________	__________________________________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_________	__________________________________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_________	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103128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dea design templat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Idea design slides.potx" id="{DF01E6A4-6AA1-422C-B26D-6A4BADE1B013}" vid="{6A88D988-B038-48EA-B513-AE1D8F325C3E}"/>
    </a:ext>
  </a:extLst>
</a:theme>
</file>

<file path=ppt/theme/theme2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Idea design slides(2)</Template>
  <TotalTime>3</TotalTime>
  <Words>105</Words>
  <Application>Microsoft Office PowerPoint</Application>
  <PresentationFormat>Widescreen</PresentationFormat>
  <Paragraphs>34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Century Gothic</vt:lpstr>
      <vt:lpstr>Verdana</vt:lpstr>
      <vt:lpstr>Wingdings 2</vt:lpstr>
      <vt:lpstr>Idea design template</vt:lpstr>
      <vt:lpstr>Middle and High School</vt:lpstr>
      <vt:lpstr> 17</vt:lpstr>
      <vt:lpstr>Dialogue for Hospitals</vt:lpstr>
      <vt:lpstr>Dialogue Pictures for Hospital</vt:lpstr>
      <vt:lpstr>Practice 5:  Dialogue for Hospital </vt:lpstr>
      <vt:lpstr>Writing sentences Practice 5 (Hospital)</vt:lpstr>
      <vt:lpstr>Practice 1: Use the vocabulary words to write dialogue sentences on your own.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Susan De La Fuente</dc:creator>
  <cp:lastModifiedBy>Susan De La Fuente</cp:lastModifiedBy>
  <cp:revision>2</cp:revision>
  <dcterms:created xsi:type="dcterms:W3CDTF">2018-05-07T14:22:17Z</dcterms:created>
  <dcterms:modified xsi:type="dcterms:W3CDTF">2018-05-07T20:55:02Z</dcterms:modified>
</cp:coreProperties>
</file>