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92BE6-98F8-4FE1-9C0F-F894733370FD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61CD3-8985-472C-B4F2-6F49ACFB5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4" descr="PPT - ELDERS &amp; THE CHURCH PowerPoint Presentation, free download - I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0" name="AutoShape 6" descr="PPT - ELDERS &amp; THE CHURCH PowerPoint Presentation, free download - I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72" name="Picture 8" descr="Selecting a Church Elder - Thinking on Scrip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3113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600200" y="457200"/>
            <a:ext cx="590963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Elders In The Church </a:t>
            </a:r>
          </a:p>
          <a:p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Session 6: What do elders do? </a:t>
            </a:r>
          </a:p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know The Sheep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oard of Directors | Columbia Jewish Congregation - Reconstructionist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8686800" cy="6219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35847"/>
            <a:ext cx="8991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23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psalm of David.</a:t>
            </a:r>
          </a:p>
          <a:p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1 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 </a:t>
            </a:r>
            <a:r>
              <a:rPr lang="en-US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is my shepherd, I lack nothing.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2 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He makes me lie down in green pastures,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leads me beside quiet waters,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3 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he refreshes my soul.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guides me along the right paths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for his name’s sake.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4 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 though I walk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through the darkest valley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fear no evil,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for you are with me;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rod and your staff,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they comfort me.</a:t>
            </a:r>
          </a:p>
          <a:p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5 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prepare a table before me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in the presence of my enemies.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anoint my head with oil;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my cup overflows.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6 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Surely your goodness and love will follow me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all the days of my life,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 will dwell in the house of the </a:t>
            </a:r>
            <a:r>
              <a:rPr lang="en-US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forever.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295400"/>
            <a:ext cx="7543800" cy="3826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10</a:t>
            </a:r>
          </a:p>
          <a:p>
            <a:r>
              <a:rPr lang="en-US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 am the good shepherd; I know my sheep and my sheep know me— 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15 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 as the Father knows me and I know the Father—and I lay down my life for the sheep. </a:t>
            </a:r>
            <a:r>
              <a:rPr lang="en-US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16 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other sheep that are not of this sheep pen. I must bring them also. They too will listen to my voice, and there shall be one flock and one shepherd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</a:p>
          <a:p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762000"/>
            <a:ext cx="5562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Knowing your sheep </a:t>
            </a:r>
          </a:p>
          <a:p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“The foundation of any shepherding relationship must be the establishment of a relationship of trust and caring…system of regular, dedicated contact with members.” </a:t>
            </a:r>
            <a:r>
              <a:rPr lang="en-US" sz="1600" b="1" dirty="0"/>
              <a:t>The Shepherd Leader: Achieving Effective Shepherding in Your </a:t>
            </a:r>
            <a:r>
              <a:rPr lang="en-US" sz="1600" b="1" dirty="0" smtClean="0"/>
              <a:t>Church, Tim </a:t>
            </a:r>
            <a:r>
              <a:rPr lang="en-US" sz="1600" b="1" dirty="0" err="1" smtClean="0"/>
              <a:t>Witmer</a:t>
            </a:r>
            <a:r>
              <a:rPr lang="en-US" sz="1600" b="1" dirty="0" smtClean="0"/>
              <a:t>, p. 123</a:t>
            </a:r>
            <a:endParaRPr lang="en-US" sz="1600" b="1" dirty="0"/>
          </a:p>
          <a:p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 descr="The Shepherd Leader"/>
          <p:cNvPicPr>
            <a:picLocks noChangeAspect="1" noChangeArrowheads="1"/>
          </p:cNvPicPr>
          <p:nvPr/>
        </p:nvPicPr>
        <p:blipFill>
          <a:blip r:embed="rId2" cstate="print"/>
          <a:srcRect t="12281"/>
          <a:stretch>
            <a:fillRect/>
          </a:stretch>
        </p:blipFill>
        <p:spPr bwMode="auto">
          <a:xfrm>
            <a:off x="6019800" y="1219200"/>
            <a:ext cx="2457450" cy="34309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990600"/>
            <a:ext cx="1101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How?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 descr="How Do You Connect With People? | Safe Harbor Counsel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76400"/>
            <a:ext cx="7425995" cy="49516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219200"/>
            <a:ext cx="273607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 to person 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Telephone 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Email 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 </a:t>
            </a: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????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Offices &amp; Contacts | Jenkinson Logistic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62200" y="609600"/>
            <a:ext cx="3668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Developing A System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295400"/>
            <a:ext cx="6934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District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Shut-ins? </a:t>
            </a: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Sick/hospitalized?</a:t>
            </a: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Challenges?</a:t>
            </a: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Needs?</a:t>
            </a: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Wandering? </a:t>
            </a: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Everybody?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90600"/>
            <a:ext cx="7924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 The Sheep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Assuring that the sheep are fed.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The Teaching/preaching elders. (Pastors)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eed My She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8477"/>
            <a:ext cx="9144000" cy="60894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762000"/>
            <a:ext cx="8534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fontAlgn="base"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Connecting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individuals to appropriate Bible studies, Sunday School classes and other educational and discipleship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opportunities</a:t>
            </a:r>
          </a:p>
          <a:p>
            <a:pPr marL="514350" indent="-514350" fontAlgn="base"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individuals identify and get plugged into a home community group or other fellowship group on a weekly basis for study, prayer, encouragement and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accountability</a:t>
            </a:r>
          </a:p>
          <a:p>
            <a:pPr marL="514350" indent="-514350" fontAlgn="base"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Teaming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an individual with a spiritual mentor who can teach them, care for them and help them grow and mature as a fully devoted disciple of Jesus.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Overseer Meaning - YouT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68778" cy="5145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4835</TotalTime>
  <Words>136</Words>
  <Application>Microsoft Office PowerPoint</Application>
  <PresentationFormat>On-screen Show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Authorized</dc:creator>
  <cp:lastModifiedBy>Authorized</cp:lastModifiedBy>
  <cp:revision>3</cp:revision>
  <dcterms:created xsi:type="dcterms:W3CDTF">2024-12-06T17:38:32Z</dcterms:created>
  <dcterms:modified xsi:type="dcterms:W3CDTF">2025-01-24T21:58:27Z</dcterms:modified>
</cp:coreProperties>
</file>