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69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85A2F-16A7-4C6E-A9D5-034AC42B1FAE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4534A-5432-4E2E-94C1-9314BCC38A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0FB7-FC7B-4DCB-9EA4-C355C0D3256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FF25-B021-4868-BD3B-96E081D2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0FB7-FC7B-4DCB-9EA4-C355C0D3256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FF25-B021-4868-BD3B-96E081D2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0FB7-FC7B-4DCB-9EA4-C355C0D3256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FF25-B021-4868-BD3B-96E081D2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0FB7-FC7B-4DCB-9EA4-C355C0D3256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FF25-B021-4868-BD3B-96E081D2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0FB7-FC7B-4DCB-9EA4-C355C0D3256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FF25-B021-4868-BD3B-96E081D2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0FB7-FC7B-4DCB-9EA4-C355C0D3256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FF25-B021-4868-BD3B-96E081D2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0FB7-FC7B-4DCB-9EA4-C355C0D3256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FF25-B021-4868-BD3B-96E081D2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0FB7-FC7B-4DCB-9EA4-C355C0D3256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FF25-B021-4868-BD3B-96E081D2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0FB7-FC7B-4DCB-9EA4-C355C0D3256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FF25-B021-4868-BD3B-96E081D2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0FB7-FC7B-4DCB-9EA4-C355C0D3256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FF25-B021-4868-BD3B-96E081D2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60FB7-FC7B-4DCB-9EA4-C355C0D3256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EFF25-B021-4868-BD3B-96E081D2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60FB7-FC7B-4DCB-9EA4-C355C0D3256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FF25-B021-4868-BD3B-96E081D2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preachingacts.com/author/bruce-ballast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85219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25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Presenting 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Sermon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2942" y="3886200"/>
            <a:ext cx="3163943" cy="23083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Make Your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Message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Memorable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57311" y="3810000"/>
            <a:ext cx="21866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Pictures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1589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do you find pictures?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1447800"/>
            <a:ext cx="7239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passage.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17 	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“babbler”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“What is this babbler trying to say?”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18 </a:t>
            </a:r>
          </a:p>
          <a:p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Image result for picture of a jungle babb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28600"/>
            <a:ext cx="7543800" cy="64164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1589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do you find pictures?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295400"/>
            <a:ext cx="72390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passage.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Commentaries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Web-site Bible studies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Sermons of others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sermoncentral.com 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Logos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Biblegateway.com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1589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do you find pictures?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295400"/>
            <a:ext cx="7239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passage.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literature.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life.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eaching to a bored audience">
            <a:hlinkClick r:id="rId2" tooltip="&quot;Boring convention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1414463"/>
            <a:ext cx="9144001" cy="369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337154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People Remember?</a:t>
            </a:r>
          </a:p>
          <a:p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10% of what we read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20% of what we hear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30% of what we see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50% of what we see and hear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70% of what we discuss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80% of what we experience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90% of what we teach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762000"/>
            <a:ext cx="682154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</a:t>
            </a:r>
          </a:p>
          <a:p>
            <a:pPr algn="ctr"/>
            <a:r>
              <a:rPr lang="en-US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Trumps </a:t>
            </a:r>
          </a:p>
          <a:p>
            <a:pPr algn="ctr"/>
            <a:r>
              <a:rPr lang="en-US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33400"/>
            <a:ext cx="817454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you make a sermon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memorable?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33400"/>
            <a:ext cx="817454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you make a sermon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memorable?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Use picture-language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Image result for picture of gas station pump with vide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429000"/>
            <a:ext cx="5120640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Image result for picture of word painting"/>
          <p:cNvSpPr>
            <a:spLocks noChangeAspect="1" noChangeArrowheads="1"/>
          </p:cNvSpPr>
          <p:nvPr/>
        </p:nvSpPr>
        <p:spPr bwMode="auto">
          <a:xfrm>
            <a:off x="155575" y="-852488"/>
            <a:ext cx="2571750" cy="1781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Image result for picture of word painting"/>
          <p:cNvSpPr>
            <a:spLocks noChangeAspect="1" noChangeArrowheads="1"/>
          </p:cNvSpPr>
          <p:nvPr/>
        </p:nvSpPr>
        <p:spPr bwMode="auto">
          <a:xfrm>
            <a:off x="155575" y="-852488"/>
            <a:ext cx="2571750" cy="1781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13207" y="3244334"/>
            <a:ext cx="54002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https://youtu.be/nx7q5KruXTw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33400"/>
            <a:ext cx="817454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you make a sermon </a:t>
            </a:r>
          </a:p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memorable?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Use picture-language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1589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do you find pictures?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14656</TotalTime>
  <Words>152</Words>
  <Application>Microsoft Office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4</cp:revision>
  <dcterms:created xsi:type="dcterms:W3CDTF">2019-09-17T18:13:17Z</dcterms:created>
  <dcterms:modified xsi:type="dcterms:W3CDTF">2019-10-28T14:04:08Z</dcterms:modified>
</cp:coreProperties>
</file>