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5"/>
  </p:handoutMasterIdLst>
  <p:sldIdLst>
    <p:sldId id="269" r:id="rId2"/>
    <p:sldId id="256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70" r:id="rId13"/>
    <p:sldId id="271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D85A2F-16A7-4C6E-A9D5-034AC42B1FAE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54534A-5432-4E2E-94C1-9314BCC38A7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60FB7-FC7B-4DCB-9EA4-C355C0D32563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EFF25-B021-4868-BD3B-96E081D27D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60FB7-FC7B-4DCB-9EA4-C355C0D32563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EFF25-B021-4868-BD3B-96E081D27D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60FB7-FC7B-4DCB-9EA4-C355C0D32563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EFF25-B021-4868-BD3B-96E081D27D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60FB7-FC7B-4DCB-9EA4-C355C0D32563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EFF25-B021-4868-BD3B-96E081D27D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60FB7-FC7B-4DCB-9EA4-C355C0D32563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EFF25-B021-4868-BD3B-96E081D27D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60FB7-FC7B-4DCB-9EA4-C355C0D32563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EFF25-B021-4868-BD3B-96E081D27D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60FB7-FC7B-4DCB-9EA4-C355C0D32563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EFF25-B021-4868-BD3B-96E081D27D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60FB7-FC7B-4DCB-9EA4-C355C0D32563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EFF25-B021-4868-BD3B-96E081D27D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60FB7-FC7B-4DCB-9EA4-C355C0D32563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EFF25-B021-4868-BD3B-96E081D27D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60FB7-FC7B-4DCB-9EA4-C355C0D32563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EFF25-B021-4868-BD3B-96E081D27D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B60FB7-FC7B-4DCB-9EA4-C355C0D32563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EFF25-B021-4868-BD3B-96E081D27D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B60FB7-FC7B-4DCB-9EA4-C355C0D32563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EFF25-B021-4868-BD3B-96E081D27D0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preachingacts.com/author/bruce-ballast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See the source image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4800" y="304800"/>
            <a:ext cx="8610600" cy="323165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Preacher, Preparation, </a:t>
            </a:r>
          </a:p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</a:t>
            </a:r>
          </a:p>
          <a:p>
            <a:pPr algn="ctr"/>
            <a:r>
              <a:rPr lang="en-US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class on making and preaching sermons</a:t>
            </a:r>
            <a:endParaRPr lang="en-US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3657600"/>
            <a:ext cx="285219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Session 25</a:t>
            </a:r>
          </a:p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Presenting </a:t>
            </a:r>
          </a:p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 Sermon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22942" y="3886200"/>
            <a:ext cx="3163943" cy="230832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Make Your </a:t>
            </a:r>
          </a:p>
          <a:p>
            <a:pPr algn="ctr"/>
            <a:r>
              <a:rPr lang="en-US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Message </a:t>
            </a:r>
          </a:p>
          <a:p>
            <a:pPr algn="ctr"/>
            <a:r>
              <a:rPr lang="en-US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Memorable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57311" y="3810000"/>
            <a:ext cx="218668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Word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Pictures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381000"/>
            <a:ext cx="81589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Where do you find pictures?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66800" y="1447800"/>
            <a:ext cx="7239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the passage.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Acts 17 	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“babbler”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“What is this babbler trying to say?” </a:t>
            </a:r>
            <a:r>
              <a:rPr lang="en-US" sz="4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vs</a:t>
            </a:r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18 </a:t>
            </a:r>
          </a:p>
          <a:p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Image result for picture of a jungle babbl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228600"/>
            <a:ext cx="7543800" cy="64164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381000"/>
            <a:ext cx="81589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Where do you find pictures?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90600" y="1295400"/>
            <a:ext cx="7239000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the passage.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Commentaries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Web-site Bible studies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Sermons of others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sermoncentral.com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Logos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Biblegateway.com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381000"/>
            <a:ext cx="81589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Where do you find pictures?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90600" y="1295400"/>
            <a:ext cx="7239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the passage.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literature. 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life. </a:t>
            </a:r>
          </a:p>
          <a:p>
            <a:r>
              <a:rPr lang="en-U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reaching to a bored audience">
            <a:hlinkClick r:id="rId2" tooltip="&quot;Boring convention&quot;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1414463"/>
            <a:ext cx="9144001" cy="369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304800"/>
            <a:ext cx="8337154" cy="62478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Do People Remember?</a:t>
            </a:r>
          </a:p>
          <a:p>
            <a:endParaRPr lang="en-US" sz="1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10% of what we read 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20% of what we hear 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30% of what we see 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50% of what we see and hear 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70% of what we discuss 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80% of what we experience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90% of what we teach 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762000"/>
            <a:ext cx="6821547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 </a:t>
            </a:r>
          </a:p>
          <a:p>
            <a:pPr algn="ctr"/>
            <a:r>
              <a:rPr lang="en-US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Trumps </a:t>
            </a:r>
          </a:p>
          <a:p>
            <a:pPr algn="ctr"/>
            <a:r>
              <a:rPr lang="en-US" sz="9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Information</a:t>
            </a:r>
            <a:endParaRPr lang="en-US" sz="9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533400"/>
            <a:ext cx="817454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do you make a sermon </a:t>
            </a:r>
          </a:p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memorable? 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533400"/>
            <a:ext cx="8174546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do you make a sermon </a:t>
            </a:r>
          </a:p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memorable?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Use picture-language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 descr="Image result for picture of gas station pump with vide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3429000"/>
            <a:ext cx="5120640" cy="3200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AutoShape 4" descr="Image result for picture of word painting"/>
          <p:cNvSpPr>
            <a:spLocks noChangeAspect="1" noChangeArrowheads="1"/>
          </p:cNvSpPr>
          <p:nvPr/>
        </p:nvSpPr>
        <p:spPr bwMode="auto">
          <a:xfrm>
            <a:off x="155575" y="-852488"/>
            <a:ext cx="2571750" cy="17811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Image result for picture of word painting"/>
          <p:cNvSpPr>
            <a:spLocks noChangeAspect="1" noChangeArrowheads="1"/>
          </p:cNvSpPr>
          <p:nvPr/>
        </p:nvSpPr>
        <p:spPr bwMode="auto">
          <a:xfrm>
            <a:off x="155575" y="-852488"/>
            <a:ext cx="2571750" cy="17811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013207" y="3244334"/>
            <a:ext cx="540026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/>
              <a:t>https://youtu.be/nx7q5KruXTw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533400"/>
            <a:ext cx="8174546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do you make a sermon </a:t>
            </a:r>
          </a:p>
          <a:p>
            <a:pPr algn="ctr"/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memorable?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Use picture-language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381000"/>
            <a:ext cx="81589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Where do you find pictures?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14656</TotalTime>
  <Words>152</Words>
  <Application>Microsoft Office PowerPoint</Application>
  <PresentationFormat>On-screen Show (4:3)</PresentationFormat>
  <Paragraphs>53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4</cp:revision>
  <dcterms:created xsi:type="dcterms:W3CDTF">2019-09-17T18:13:17Z</dcterms:created>
  <dcterms:modified xsi:type="dcterms:W3CDTF">2019-10-28T14:04:08Z</dcterms:modified>
</cp:coreProperties>
</file>