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5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59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9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71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902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1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91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11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42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2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75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81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11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7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3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41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1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71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88EC40-051C-488C-A339-76B2E8B75329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D8A223-57C9-4128-A2B8-49515C70B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71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1257223"/>
            <a:ext cx="8539976" cy="3983851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uk-UA" sz="7200" b="1" dirty="0"/>
              <a:t>Дії апостолів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52287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Дії 1:4   А </a:t>
            </a:r>
            <a:r>
              <a:rPr lang="uk-UA" dirty="0" err="1"/>
              <a:t>зібравшися</a:t>
            </a:r>
            <a:r>
              <a:rPr lang="uk-UA" dirty="0"/>
              <a:t> з ними, Він звелів, щоб вони не відходили з Єрусалиму, а чекали обітниці Отчої, що про неї казав ви чули від Мене.</a:t>
            </a:r>
            <a:endParaRPr lang="ru-RU" dirty="0"/>
          </a:p>
          <a:p>
            <a:r>
              <a:rPr lang="uk-UA" dirty="0"/>
              <a:t>Дії 1:5 Іван бо водою христив, ви ж охрещені будете Духом Святим через кілька тих днів!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56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84694" cy="3764767"/>
          </a:xfrm>
        </p:spPr>
        <p:txBody>
          <a:bodyPr>
            <a:normAutofit/>
          </a:bodyPr>
          <a:lstStyle/>
          <a:p>
            <a:r>
              <a:rPr lang="uk-UA" sz="1800" dirty="0"/>
              <a:t>Дії 2:3-4  І з'явилися їм язики поділені, немов би огненні, та й на кожному з них по одному осів. </a:t>
            </a:r>
            <a:r>
              <a:rPr lang="uk-UA" sz="1800" i="1" dirty="0"/>
              <a:t>4</a:t>
            </a:r>
            <a:r>
              <a:rPr lang="uk-UA" sz="1800" b="1" i="1" dirty="0"/>
              <a:t> </a:t>
            </a:r>
            <a:r>
              <a:rPr lang="uk-UA" sz="1800" dirty="0"/>
              <a:t>Усі ж вони сповнились Духом Святим, і почали говорити іншими мовами, як їм Дух промовляти давав.</a:t>
            </a:r>
          </a:p>
          <a:p>
            <a:r>
              <a:rPr lang="uk-UA" sz="1800" dirty="0"/>
              <a:t>Дії 4:12  І нема ні в кім іншім спасіння. Бо під небом нема іншого Ймення, даного людям, що ним би </a:t>
            </a:r>
            <a:r>
              <a:rPr lang="uk-UA" sz="1800" dirty="0" err="1"/>
              <a:t>спастися</a:t>
            </a:r>
            <a:r>
              <a:rPr lang="uk-UA" sz="1800" dirty="0"/>
              <a:t> ми мали.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68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Дії 5:3-4 </a:t>
            </a:r>
            <a:r>
              <a:rPr lang="uk-UA" b="1" i="1" dirty="0"/>
              <a:t> </a:t>
            </a:r>
            <a:r>
              <a:rPr lang="uk-UA" dirty="0"/>
              <a:t>І промовив Петро: Ананію, чого сатана твоє серце наповнив, щоб ти Духу Святому неправду сказав та присвоїв із заплати за землю? </a:t>
            </a:r>
            <a:r>
              <a:rPr lang="uk-UA" i="1" dirty="0"/>
              <a:t>4</a:t>
            </a:r>
            <a:r>
              <a:rPr lang="uk-UA" dirty="0"/>
              <a:t> Хіба те, що ти мав, не твоє все було, а продане не в твоїй владі було? Чого ж в серце своє ти цю справу поклав? Ти не людям неправду сказав, але Богові!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743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428129" cy="3737874"/>
          </a:xfrm>
        </p:spPr>
        <p:txBody>
          <a:bodyPr>
            <a:normAutofit/>
          </a:bodyPr>
          <a:lstStyle/>
          <a:p>
            <a:r>
              <a:rPr lang="uk-UA" sz="1700" dirty="0"/>
              <a:t>Якою повинна бути реакція християнина, коли повеління земної влади розходяться з Божими?</a:t>
            </a:r>
          </a:p>
          <a:p>
            <a:r>
              <a:rPr lang="uk-UA" sz="1700" dirty="0"/>
              <a:t>Дії 4:19-20 І відповіли їм Петро та Іван, та й сказали: Розсудіть, чи це справедливе було б перед Богом, щоб слухатись вас більш, як Бога? Бо не можемо ми не казати про те, що ми бачили й чули!</a:t>
            </a:r>
          </a:p>
          <a:p>
            <a:r>
              <a:rPr lang="uk-UA" sz="1700" dirty="0"/>
              <a:t>Дії 5:29 Відповів же Петро та сказали апостоли: Бога повинні слухатися більш, як людей!</a:t>
            </a:r>
            <a:endParaRPr lang="ru-RU" sz="17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196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Дії 9:7 А люди, що йшли з ним, онімілі стояли, бо вони чули голос, та нікого не бачили.</a:t>
            </a:r>
          </a:p>
          <a:p>
            <a:r>
              <a:rPr lang="uk-UA" dirty="0"/>
              <a:t>Дії 22:9 А ті, що зо мною були, правда, бачили світло, але не почули вони того голосу, що мені говорив.</a:t>
            </a:r>
          </a:p>
          <a:p>
            <a:r>
              <a:rPr lang="uk-UA" dirty="0"/>
              <a:t>Як пояснити різночитання?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67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648226"/>
          </a:xfrm>
        </p:spPr>
        <p:txBody>
          <a:bodyPr>
            <a:normAutofit/>
          </a:bodyPr>
          <a:lstStyle/>
          <a:p>
            <a:r>
              <a:rPr lang="uk-UA" sz="1700" dirty="0"/>
              <a:t>Дії 10:25-26 А як увіходив Петро, Корнилій зустрінув його, і до ніг йому впав і вклонився. Та Петро його підвів, промовляючи: Устань, бо й сам я людина!</a:t>
            </a:r>
          </a:p>
          <a:p>
            <a:r>
              <a:rPr lang="uk-UA" sz="1700" dirty="0"/>
              <a:t>Дії 15:28-29 Бо зволилось Духові Святому і нам, </a:t>
            </a:r>
            <a:r>
              <a:rPr lang="uk-UA" sz="1700" dirty="0" err="1"/>
              <a:t>тягару</a:t>
            </a:r>
            <a:r>
              <a:rPr lang="uk-UA" sz="1700" dirty="0"/>
              <a:t> вже ніякого не накладати на вас, окрім цього необхідного:  стримуватися від ідольських </a:t>
            </a:r>
            <a:r>
              <a:rPr lang="uk-UA" sz="1700" dirty="0" err="1"/>
              <a:t>жертов</a:t>
            </a:r>
            <a:r>
              <a:rPr lang="uk-UA" sz="1700" dirty="0"/>
              <a:t> та крови, і </a:t>
            </a:r>
            <a:r>
              <a:rPr lang="uk-UA" sz="1700" dirty="0" err="1"/>
              <a:t>задушенини</a:t>
            </a:r>
            <a:r>
              <a:rPr lang="uk-UA" sz="1700" dirty="0"/>
              <a:t>, та від блуду. </a:t>
            </a:r>
            <a:r>
              <a:rPr lang="uk-UA" sz="1700" dirty="0" err="1"/>
              <a:t>Оберігаючися</a:t>
            </a:r>
            <a:r>
              <a:rPr lang="uk-UA" sz="1700" dirty="0"/>
              <a:t> від того, ви зробите добре. Бувайте здорові!...</a:t>
            </a:r>
            <a:endParaRPr lang="ru-RU" sz="17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490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732929" cy="342410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Дії 22:16  А тепер чого гаєшся? </a:t>
            </a:r>
            <a:r>
              <a:rPr lang="uk-UA" dirty="0" err="1"/>
              <a:t>Уставай</a:t>
            </a:r>
            <a:r>
              <a:rPr lang="uk-UA" dirty="0"/>
              <a:t> й </a:t>
            </a:r>
            <a:r>
              <a:rPr lang="uk-UA" dirty="0" err="1"/>
              <a:t>охристися</a:t>
            </a:r>
            <a:r>
              <a:rPr lang="uk-UA" dirty="0"/>
              <a:t>, і обмий гріхи свої, прикликавши Ймення Його!</a:t>
            </a:r>
          </a:p>
          <a:p>
            <a:r>
              <a:rPr lang="uk-UA" dirty="0"/>
              <a:t>Три погляди на хрещення:</a:t>
            </a:r>
          </a:p>
          <a:p>
            <a:pPr marL="0" indent="0">
              <a:buNone/>
            </a:pPr>
            <a:r>
              <a:rPr lang="uk-UA" dirty="0"/>
              <a:t>      1. Римо-католицький – хрещення спасає</a:t>
            </a:r>
          </a:p>
          <a:p>
            <a:pPr marL="0" indent="0">
              <a:buNone/>
            </a:pPr>
            <a:r>
              <a:rPr lang="uk-UA" dirty="0"/>
              <a:t>      2. Символізм – єдине </a:t>
            </a:r>
            <a:r>
              <a:rPr lang="uk-UA" dirty="0" err="1"/>
              <a:t>благословіння</a:t>
            </a:r>
            <a:r>
              <a:rPr lang="uk-UA" dirty="0"/>
              <a:t>  </a:t>
            </a:r>
          </a:p>
          <a:p>
            <a:pPr marL="0" indent="0">
              <a:buNone/>
            </a:pPr>
            <a:r>
              <a:rPr lang="uk-UA" dirty="0"/>
              <a:t>          хрещення в слухняності.</a:t>
            </a:r>
          </a:p>
          <a:p>
            <a:pPr marL="0" indent="0">
              <a:buNone/>
            </a:pPr>
            <a:r>
              <a:rPr lang="uk-UA" dirty="0"/>
              <a:t>      3. Хрещення – наслідок віри.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845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Хрещення та віра – дві сторони однієї медалі, шість аргументів спростування хрещення відродження: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84694" cy="3755802"/>
          </a:xfrm>
        </p:spPr>
        <p:txBody>
          <a:bodyPr>
            <a:normAutofit/>
          </a:bodyPr>
          <a:lstStyle/>
          <a:p>
            <a:r>
              <a:rPr lang="uk-UA" sz="1800" dirty="0"/>
              <a:t>Завжди, в тих місцях Писання, де говориться про спасіння через хрещення, в контексті </a:t>
            </a:r>
            <a:r>
              <a:rPr lang="uk-UA" sz="1800" dirty="0" err="1"/>
              <a:t>обов</a:t>
            </a:r>
            <a:r>
              <a:rPr lang="en-US" sz="1800" dirty="0"/>
              <a:t>’</a:t>
            </a:r>
            <a:r>
              <a:rPr lang="uk-UA" sz="1800" dirty="0" err="1"/>
              <a:t>язково</a:t>
            </a:r>
            <a:r>
              <a:rPr lang="uk-UA" sz="1800" dirty="0"/>
              <a:t> присутня </a:t>
            </a:r>
            <a:r>
              <a:rPr lang="uk-UA" sz="1800" i="1" dirty="0"/>
              <a:t>віра</a:t>
            </a:r>
            <a:r>
              <a:rPr lang="uk-UA" sz="1800" dirty="0"/>
              <a:t>. Тоді, коли мова йде про спасіння по вірі, хрещення в контексті не згадується</a:t>
            </a:r>
          </a:p>
          <a:p>
            <a:r>
              <a:rPr lang="uk-UA" sz="1800" dirty="0" err="1"/>
              <a:t>Галатам</a:t>
            </a:r>
            <a:r>
              <a:rPr lang="uk-UA" sz="1800" dirty="0"/>
              <a:t> 3:2-5 – Головне питання – віра</a:t>
            </a:r>
          </a:p>
          <a:p>
            <a:r>
              <a:rPr lang="uk-UA" sz="1800" dirty="0"/>
              <a:t>Для Нового Заповіту не характерні зовнішні акти, дії.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730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Хрещення та віра – дві сторони однієї медалі, шість аргументів спростування хрещення відродження: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Отримання Духа Святого не було </a:t>
            </a:r>
            <a:r>
              <a:rPr lang="uk-UA" dirty="0" err="1"/>
              <a:t>пов</a:t>
            </a:r>
            <a:r>
              <a:rPr lang="en-US" dirty="0"/>
              <a:t>’</a:t>
            </a:r>
            <a:r>
              <a:rPr lang="uk-UA" dirty="0" err="1"/>
              <a:t>язанно</a:t>
            </a:r>
            <a:r>
              <a:rPr lang="uk-UA" dirty="0"/>
              <a:t> з водним хрещенням (Дії 8:15-16; 10:47).</a:t>
            </a:r>
          </a:p>
          <a:p>
            <a:r>
              <a:rPr lang="uk-UA" dirty="0"/>
              <a:t>Ісус закликав вірувати а не хреститися</a:t>
            </a:r>
          </a:p>
          <a:p>
            <a:r>
              <a:rPr lang="uk-UA" dirty="0"/>
              <a:t>1 </a:t>
            </a:r>
            <a:r>
              <a:rPr lang="uk-UA" dirty="0" err="1"/>
              <a:t>Коринтян</a:t>
            </a:r>
            <a:r>
              <a:rPr lang="uk-UA" dirty="0"/>
              <a:t> 1:17.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220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9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Лука починає книгу Дії апостолів з того місця, де він зупинився в своєму Євангелії. Книга намічає початок і ріст новозавітної церкви. </a:t>
            </a:r>
            <a:endParaRPr lang="en-US" dirty="0"/>
          </a:p>
          <a:p>
            <a:r>
              <a:rPr lang="uk-UA" dirty="0"/>
              <a:t>Дії 1:8 – це хороший, короткий план книги: «</a:t>
            </a:r>
            <a:r>
              <a:rPr lang="ru-RU" dirty="0"/>
              <a:t>і </a:t>
            </a:r>
            <a:r>
              <a:rPr lang="ru-RU" dirty="0" err="1"/>
              <a:t>Моїми</a:t>
            </a:r>
            <a:r>
              <a:rPr lang="ru-RU" dirty="0"/>
              <a:t> ви </a:t>
            </a:r>
            <a:r>
              <a:rPr lang="ru-RU" dirty="0" err="1"/>
              <a:t>свідками</a:t>
            </a:r>
            <a:r>
              <a:rPr lang="ru-RU" dirty="0"/>
              <a:t> будете в </a:t>
            </a:r>
            <a:r>
              <a:rPr lang="ru-RU" dirty="0" err="1"/>
              <a:t>Єрусалимі</a:t>
            </a:r>
            <a:r>
              <a:rPr lang="ru-RU" dirty="0"/>
              <a:t> </a:t>
            </a:r>
            <a:r>
              <a:rPr lang="uk-UA" dirty="0"/>
              <a:t>(розділи 1-7) </a:t>
            </a:r>
            <a:r>
              <a:rPr lang="ru-RU" dirty="0"/>
              <a:t>, і в </a:t>
            </a:r>
            <a:r>
              <a:rPr lang="ru-RU" dirty="0" err="1"/>
              <a:t>усій</a:t>
            </a:r>
            <a:r>
              <a:rPr lang="ru-RU" dirty="0"/>
              <a:t> </a:t>
            </a:r>
            <a:r>
              <a:rPr lang="ru-RU" dirty="0" err="1"/>
              <a:t>Юдеї</a:t>
            </a:r>
            <a:r>
              <a:rPr lang="ru-RU" dirty="0"/>
              <a:t> та в </a:t>
            </a:r>
            <a:r>
              <a:rPr lang="ru-RU" dirty="0" err="1"/>
              <a:t>Самарії</a:t>
            </a:r>
            <a:r>
              <a:rPr lang="ru-RU" dirty="0"/>
              <a:t> </a:t>
            </a:r>
            <a:r>
              <a:rPr lang="uk-UA" dirty="0"/>
              <a:t>(розділи 3-12) </a:t>
            </a:r>
            <a:r>
              <a:rPr lang="ru-RU" dirty="0"/>
              <a:t>, та аж до </a:t>
            </a:r>
            <a:r>
              <a:rPr lang="ru-RU" dirty="0" err="1"/>
              <a:t>останього</a:t>
            </a:r>
            <a:r>
              <a:rPr lang="ru-RU" dirty="0"/>
              <a:t> краю</a:t>
            </a:r>
            <a:r>
              <a:rPr lang="en-US" dirty="0"/>
              <a:t> </a:t>
            </a:r>
            <a:r>
              <a:rPr lang="uk-UA" dirty="0"/>
              <a:t>(розділи 13-28)».</a:t>
            </a:r>
            <a:r>
              <a:rPr lang="ru-RU" dirty="0"/>
              <a:t>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7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Дії 1:1. У зверненні до Теофілу вказує на першу книгу, тобто Євангеліє від луки. </a:t>
            </a:r>
            <a:endParaRPr lang="en-US" dirty="0"/>
          </a:p>
          <a:p>
            <a:r>
              <a:rPr lang="uk-UA" dirty="0"/>
              <a:t>Як було вказано відносно авторства Євангелія Луки, </a:t>
            </a:r>
            <a:r>
              <a:rPr lang="uk-UA" i="1" dirty="0"/>
              <a:t>Лука написав Євангеліє від Луки та Дії апостолів</a:t>
            </a:r>
            <a:r>
              <a:rPr lang="uk-UA" dirty="0"/>
              <a:t>. Він був очевидцем деяких подій, про які й повідомляє в книзі Дії апостолів.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72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Настанови Христа для апостолів дали головний план книги, показуючи, як Євангеліє рухалося з Єрусалиму до Риму: </a:t>
            </a:r>
            <a:r>
              <a:rPr lang="ru-RU" dirty="0"/>
              <a:t>«Та ви </a:t>
            </a:r>
            <a:r>
              <a:rPr lang="ru-RU" dirty="0" err="1"/>
              <a:t>приймете</a:t>
            </a:r>
            <a:r>
              <a:rPr lang="ru-RU" dirty="0"/>
              <a:t> силу, як Дух </a:t>
            </a:r>
            <a:r>
              <a:rPr lang="ru-RU" dirty="0" err="1"/>
              <a:t>Святий</a:t>
            </a:r>
            <a:r>
              <a:rPr lang="ru-RU" dirty="0"/>
              <a:t> </a:t>
            </a:r>
            <a:r>
              <a:rPr lang="ru-RU" dirty="0" err="1"/>
              <a:t>злине</a:t>
            </a:r>
            <a:r>
              <a:rPr lang="ru-RU" dirty="0"/>
              <a:t> на вас, і </a:t>
            </a:r>
            <a:r>
              <a:rPr lang="ru-RU" dirty="0" err="1"/>
              <a:t>Моїми</a:t>
            </a:r>
            <a:r>
              <a:rPr lang="ru-RU" dirty="0"/>
              <a:t> ви </a:t>
            </a:r>
            <a:r>
              <a:rPr lang="ru-RU" dirty="0" err="1"/>
              <a:t>свідками</a:t>
            </a:r>
            <a:r>
              <a:rPr lang="ru-RU" dirty="0"/>
              <a:t> будете в </a:t>
            </a:r>
            <a:r>
              <a:rPr lang="ru-RU" dirty="0" err="1"/>
              <a:t>Єрусалимі</a:t>
            </a:r>
            <a:r>
              <a:rPr lang="ru-RU" dirty="0"/>
              <a:t>, і в </a:t>
            </a:r>
            <a:r>
              <a:rPr lang="ru-RU" dirty="0" err="1"/>
              <a:t>усій</a:t>
            </a:r>
            <a:r>
              <a:rPr lang="ru-RU" dirty="0"/>
              <a:t> </a:t>
            </a:r>
            <a:r>
              <a:rPr lang="ru-RU" dirty="0" err="1"/>
              <a:t>Юдеї</a:t>
            </a:r>
            <a:r>
              <a:rPr lang="ru-RU" dirty="0"/>
              <a:t> та в </a:t>
            </a:r>
            <a:r>
              <a:rPr lang="ru-RU" dirty="0" err="1"/>
              <a:t>Самарії</a:t>
            </a:r>
            <a:r>
              <a:rPr lang="ru-RU" dirty="0"/>
              <a:t>, та аж до </a:t>
            </a:r>
            <a:r>
              <a:rPr lang="ru-RU" dirty="0" err="1"/>
              <a:t>останнього</a:t>
            </a:r>
            <a:r>
              <a:rPr lang="ru-RU" dirty="0"/>
              <a:t> краю </a:t>
            </a:r>
            <a:r>
              <a:rPr lang="ru-RU" dirty="0" err="1"/>
              <a:t>землі</a:t>
            </a:r>
            <a:r>
              <a:rPr lang="ru-RU" dirty="0"/>
              <a:t>.» </a:t>
            </a:r>
            <a:r>
              <a:rPr lang="uk-UA" dirty="0"/>
              <a:t>(1:8). Дії 1-7 </a:t>
            </a:r>
            <a:r>
              <a:rPr lang="en-US" dirty="0"/>
              <a:t>–</a:t>
            </a:r>
            <a:r>
              <a:rPr lang="uk-UA" dirty="0"/>
              <a:t> в Єрусалимі, Дії 8-8 – Іудеї і Самарії, Дії 9-28 – </a:t>
            </a:r>
            <a:r>
              <a:rPr lang="ru-RU" dirty="0"/>
              <a:t>до </a:t>
            </a:r>
            <a:r>
              <a:rPr lang="ru-RU" dirty="0" err="1"/>
              <a:t>останнього</a:t>
            </a:r>
            <a:r>
              <a:rPr lang="ru-RU" dirty="0"/>
              <a:t> краю </a:t>
            </a:r>
            <a:r>
              <a:rPr lang="ru-RU" dirty="0" err="1"/>
              <a:t>землі</a:t>
            </a:r>
            <a:r>
              <a:rPr lang="uk-UA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25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Дії апостолів – це книга переходу, вона перекидає міст від Євангелій до Послань, від служіння Христа до діяльності апостолів. </a:t>
            </a:r>
            <a:r>
              <a:rPr lang="uk-UA" b="1" dirty="0"/>
              <a:t>З великою обережністю треба підходити до побудови будь-якої доктрини або практики по цій книзі</a:t>
            </a:r>
            <a:r>
              <a:rPr lang="uk-UA" dirty="0"/>
              <a:t>. Багато з подій, які записані в Діях апостолів, ніколи не </a:t>
            </a:r>
            <a:r>
              <a:rPr lang="uk-UA" dirty="0" err="1"/>
              <a:t>припускал</a:t>
            </a:r>
            <a:r>
              <a:rPr lang="ru-RU" dirty="0"/>
              <a:t>и</a:t>
            </a:r>
            <a:r>
              <a:rPr lang="uk-UA" dirty="0" err="1"/>
              <a:t>сь</a:t>
            </a:r>
            <a:r>
              <a:rPr lang="uk-UA" dirty="0"/>
              <a:t> стати взірцем для кожного покоління християн, для наслідування.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75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У книзі Дії апостолів є </a:t>
            </a:r>
            <a:r>
              <a:rPr lang="uk-UA" i="1" dirty="0"/>
              <a:t>чотири важливі розділи, </a:t>
            </a:r>
            <a:r>
              <a:rPr lang="uk-UA" dirty="0"/>
              <a:t>котрі потрібно розглядати </a:t>
            </a:r>
            <a:r>
              <a:rPr lang="uk-UA" i="1" dirty="0"/>
              <a:t>разом </a:t>
            </a:r>
            <a:r>
              <a:rPr lang="uk-UA" dirty="0"/>
              <a:t>(2, 8, 10, 19). В кожному випадку Святий Дух сходив на групу (євреї, самаряни, погани, старозавітні святі) в присутності одного або декількох апостолів для виконання обіцянок Христа (Дії 2), або для того, щоб досягти єдності </a:t>
            </a:r>
            <a:r>
              <a:rPr lang="uk-UA" dirty="0" err="1"/>
              <a:t>першоапостольської</a:t>
            </a:r>
            <a:r>
              <a:rPr lang="uk-UA" dirty="0"/>
              <a:t> церкви.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7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Дух Святий згадується понад 50 раз в книзі Дій. Більше, ніж в будь-якій іншій книзі Нового Заповіту. Не дивно, що деякі називають цю книгу – книгою Духа Святого. В Діях апостолів він показаний у багатьох проявленнях, але найбільш важливе – це те, що Він Бог (5:3-4).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95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Дії апостолів – важлива книга , тому що </a:t>
            </a:r>
            <a:r>
              <a:rPr lang="uk-UA" i="1" dirty="0"/>
              <a:t>вона представляє історичну основу для багатьох послань.</a:t>
            </a:r>
            <a:r>
              <a:rPr lang="uk-UA" dirty="0"/>
              <a:t> При вивченні наступних книг потрібно вивчати події  по Діях апостолів, де ці церкви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насаджувались</a:t>
            </a:r>
            <a:r>
              <a:rPr lang="uk-UA" dirty="0"/>
              <a:t> або згадувались.  </a:t>
            </a:r>
          </a:p>
          <a:p>
            <a:r>
              <a:rPr lang="uk-UA" dirty="0"/>
              <a:t>Лука, також, особливо </a:t>
            </a:r>
            <a:r>
              <a:rPr lang="uk-UA" i="1" dirty="0"/>
              <a:t>виділяв молитву. </a:t>
            </a:r>
            <a:r>
              <a:rPr lang="uk-UA" dirty="0"/>
              <a:t> І майже у кожному розділі робиться згадка про неї.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книги Дії апостолів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Вільям </a:t>
            </a:r>
            <a:r>
              <a:rPr lang="uk-UA" dirty="0" err="1"/>
              <a:t>Рамзай</a:t>
            </a:r>
            <a:r>
              <a:rPr lang="uk-UA" dirty="0"/>
              <a:t> був одним з самих видатних археологів минувшого століття.  Він вирішив спростувати Дії апостолів, як історичний документ і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провів</a:t>
            </a:r>
            <a:r>
              <a:rPr lang="uk-UA" dirty="0"/>
              <a:t> глибоке вивчення книги в порівнянні з археологією Малої Азії. Його кінцевий висновок полягав у тому, що Лука не допустив жодної помилки ні в жодному питанні з історії, політики чи географії.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5421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235</TotalTime>
  <Words>1133</Words>
  <Application>Microsoft Office PowerPoint</Application>
  <PresentationFormat>Широкоэкранный</PresentationFormat>
  <Paragraphs>57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Tw Cen MT</vt:lpstr>
      <vt:lpstr>Капля</vt:lpstr>
      <vt:lpstr>Огляд Нового Заповіту –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Особливості книги Дії апостолів</vt:lpstr>
      <vt:lpstr>Огляд Нового Заповіту – Дії апостолів</vt:lpstr>
      <vt:lpstr>Огляд Нового Заповіту – Дії апостолів</vt:lpstr>
      <vt:lpstr>Огляд Нового Заповіту – Дії апостолів</vt:lpstr>
      <vt:lpstr>Огляд Нового Заповіту – Дії апостолів</vt:lpstr>
      <vt:lpstr>Огляд Нового Заповіту – Дії апостолів</vt:lpstr>
      <vt:lpstr>Огляд Нового Заповіту – Дії апостолів</vt:lpstr>
      <vt:lpstr>Огляд Нового Заповіту – Дії апостолів</vt:lpstr>
      <vt:lpstr>Хрещення та віра – дві сторони однієї медалі, шість аргументів спростування хрещення відродження:</vt:lpstr>
      <vt:lpstr>Хрещення та віра – дві сторони однієї медалі, шість аргументів спростування хрещення відродження: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24</cp:revision>
  <dcterms:created xsi:type="dcterms:W3CDTF">2021-02-18T16:26:20Z</dcterms:created>
  <dcterms:modified xsi:type="dcterms:W3CDTF">2021-11-17T13:31:16Z</dcterms:modified>
</cp:coreProperties>
</file>