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1"/>
  </p:notesMasterIdLst>
  <p:handoutMasterIdLst>
    <p:handoutMasterId r:id="rId22"/>
  </p:handoutMasterIdLst>
  <p:sldIdLst>
    <p:sldId id="735" r:id="rId3"/>
    <p:sldId id="736" r:id="rId4"/>
    <p:sldId id="737" r:id="rId5"/>
    <p:sldId id="738" r:id="rId6"/>
    <p:sldId id="739" r:id="rId7"/>
    <p:sldId id="740" r:id="rId8"/>
    <p:sldId id="741" r:id="rId9"/>
    <p:sldId id="742" r:id="rId10"/>
    <p:sldId id="743" r:id="rId11"/>
    <p:sldId id="744" r:id="rId12"/>
    <p:sldId id="745" r:id="rId13"/>
    <p:sldId id="746" r:id="rId14"/>
    <p:sldId id="747" r:id="rId15"/>
    <p:sldId id="748" r:id="rId16"/>
    <p:sldId id="749" r:id="rId17"/>
    <p:sldId id="750" r:id="rId18"/>
    <p:sldId id="751" r:id="rId19"/>
    <p:sldId id="75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HkZDNganZAhUKzIMKHS-cB3sQjRwIBw&amp;url=https://elpaisdesiemprejugar.com/el-mandon/&amp;psig=AOvVaw2ltPqDOFpXlVgv6KpfFX4V&amp;ust=1518821370925431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26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61697" y="2453192"/>
            <a:ext cx="107047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¿Sin supervisión?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87821" y="876640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¿Cómo superviso?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¿Cómo aprendo 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 supervisar?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2055" y="1475730"/>
            <a:ext cx="1070478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Mandón/Mandona</a:t>
            </a:r>
          </a:p>
          <a:p>
            <a:pPr algn="ctr"/>
            <a:r>
              <a:rPr lang="es-MX" sz="6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Que tiene tendencia</a:t>
            </a:r>
          </a:p>
          <a:p>
            <a:pPr algn="ctr"/>
            <a:r>
              <a:rPr lang="es-MX" sz="6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exagerada de mandar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61697" y="734750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Supervisar </a:t>
            </a:r>
          </a:p>
          <a:p>
            <a:pPr algn="ctr">
              <a:buFont typeface="Wingdings" pitchFamily="2" charset="2"/>
              <a:buChar char="ü"/>
            </a:pPr>
            <a:r>
              <a:rPr lang="es-MX" sz="9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Sin exagerar</a:t>
            </a:r>
          </a:p>
          <a:p>
            <a:pPr algn="ctr">
              <a:buFont typeface="Wingdings" pitchFamily="2" charset="2"/>
              <a:buChar char="ü"/>
            </a:pPr>
            <a:r>
              <a:rPr lang="es-MX" sz="9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Sin descuidar</a:t>
            </a:r>
            <a:endParaRPr lang="es-MX" sz="6600" b="1" i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35118" y="1743743"/>
            <a:ext cx="107047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Arte y Ciencia de Supervisar</a:t>
            </a:r>
            <a:endParaRPr lang="es-MX" sz="6600" b="1" i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29711" y="1002764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i="1" u="sng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Experiencia y Conocimiento</a:t>
            </a:r>
          </a:p>
          <a:p>
            <a:pPr algn="ctr"/>
            <a:r>
              <a:rPr lang="es-MX" sz="9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Expertos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29711" y="1002764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Supervisor</a:t>
            </a:r>
          </a:p>
          <a:p>
            <a:pPr algn="ctr"/>
            <a:r>
              <a:rPr lang="es-MX" sz="9600" b="1" i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HUMILDAD</a:t>
            </a:r>
          </a:p>
          <a:p>
            <a:pPr algn="ctr"/>
            <a:r>
              <a:rPr lang="es-MX" sz="9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Supervisados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658434" name="Picture 2" descr="Resultado de imagen para mandón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84634" y="1006375"/>
            <a:ext cx="5997888" cy="487416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26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Describir 10 aspectos en los que un supervisor podría parecerse a un profeta. </a:t>
            </a: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9 Dirección 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Supervisión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1097359"/>
            <a:ext cx="107047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Ministerio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¿Cuánto trabajo 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1097359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Servir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¿Cuánto esfuerzo requiere?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13945" y="939704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El suficiente.</a:t>
            </a:r>
          </a:p>
          <a:p>
            <a:pPr algn="ctr"/>
            <a:endParaRPr lang="es-MX" sz="96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Necesidades…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03586" y="687454"/>
            <a:ext cx="107047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Creciendo</a:t>
            </a:r>
          </a:p>
          <a:p>
            <a:pPr algn="ctr"/>
            <a:endParaRPr lang="es-MX" sz="96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Necesita Supervisión…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pic>
        <p:nvPicPr>
          <p:cNvPr id="102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14400" y="1822572"/>
            <a:ext cx="107047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Supervisión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620546" name="Picture 2" descr="Resultado de imagen para cooking proce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6621" y="0"/>
            <a:ext cx="6653047" cy="698721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317531" y="0"/>
            <a:ext cx="7866993" cy="1119352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2280746" y="6038192"/>
            <a:ext cx="7866993" cy="1119352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341</Words>
  <Application>Microsoft Office PowerPoint</Application>
  <PresentationFormat>Personalizado</PresentationFormat>
  <Paragraphs>101</Paragraphs>
  <Slides>18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Whirligig design template</vt:lpstr>
      <vt:lpstr>26</vt:lpstr>
      <vt:lpstr>U. 9 Dirección I L. 2 Supervisión</vt:lpstr>
      <vt:lpstr>Diapositiva 3</vt:lpstr>
      <vt:lpstr>Diapositiva 4</vt:lpstr>
      <vt:lpstr>Diapositiva 5</vt:lpstr>
      <vt:lpstr>Diapositiva 6</vt:lpstr>
      <vt:lpstr>  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   Tarea  No. 26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2018-02-20T20:46:43Z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