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1" r:id="rId13"/>
    <p:sldId id="268" r:id="rId14"/>
    <p:sldId id="269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0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CA7BB-E578-4D7E-B0E7-1106B96A78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2C05B-7F55-4705-8DE4-9C52416ABC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A886F-A614-418E-9DFB-11CC5CB25230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0F12D-9445-4C22-B266-81B89C699F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36539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Session 4 </a:t>
            </a:r>
          </a:p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Preparing </a:t>
            </a:r>
          </a:p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 </a:t>
            </a:r>
          </a:p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Preach 2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time will come when people will not put up with sound doctrine.  Instead, to suit their own desires, they will gather around them a great number of teachers to say what their itching ears want to hear.”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mage result for picture of &quot;The Art of Prophesying&quot; by William Perkins"/>
          <p:cNvPicPr>
            <a:picLocks noChangeAspect="1" noChangeArrowheads="1"/>
          </p:cNvPicPr>
          <p:nvPr/>
        </p:nvPicPr>
        <p:blipFill>
          <a:blip r:embed="rId2" cstate="print"/>
          <a:srcRect b="10296"/>
          <a:stretch>
            <a:fillRect/>
          </a:stretch>
        </p:blipFill>
        <p:spPr bwMode="auto">
          <a:xfrm>
            <a:off x="228600" y="219076"/>
            <a:ext cx="4881794" cy="66389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mage result for picture of &quot;The Art of Prophesying&quot; by William Perkins"/>
          <p:cNvPicPr>
            <a:picLocks noChangeAspect="1" noChangeArrowheads="1"/>
          </p:cNvPicPr>
          <p:nvPr/>
        </p:nvPicPr>
        <p:blipFill>
          <a:blip r:embed="rId2" cstate="print"/>
          <a:srcRect b="10296"/>
          <a:stretch>
            <a:fillRect/>
          </a:stretch>
        </p:blipFill>
        <p:spPr bwMode="auto">
          <a:xfrm>
            <a:off x="228600" y="219076"/>
            <a:ext cx="4881794" cy="6638924"/>
          </a:xfrm>
          <a:prstGeom prst="rect">
            <a:avLst/>
          </a:prstGeom>
          <a:noFill/>
        </p:spPr>
      </p:pic>
      <p:pic>
        <p:nvPicPr>
          <p:cNvPr id="28674" name="Picture 2" descr="http://s3.amazonaws.com/apmmedia/wp-content/uploads/2010/09/18122802/WilliamPerkins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0830" y="228600"/>
            <a:ext cx="4033170" cy="518159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943600" y="5638800"/>
            <a:ext cx="2419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1558-1602</a:t>
            </a: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Word of God alone is to be preached, in its perfection and inner consistency.”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Image result for picture of Tim 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067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1"/>
            <a:ext cx="8229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“William Perkins and his contemporaries reacted against ‘the cultivated oratory’ of their time.  They believed that the main aim in preaching had been lost: that we let the Bible itself speak, so it can pour forth its own power.”   </a:t>
            </a:r>
            <a:r>
              <a:rPr lang="en-US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Preaching,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p. 28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7195816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even make the point?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7693"/>
            <a:ext cx="8494633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Historically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Roman Catholic Church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Then the Reformation 	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Sola Scriptura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Sola Fide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Sola Gratia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Sola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Sola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Deo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Gloria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Image result for Picture of Martin Luth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00" name="Picture 4" descr="Image result for Picture of Martin Lu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6667500" cy="3743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Image result for Picture of Martin Luth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00" name="Picture 4" descr="Image result for Picture of Martin Lu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667500" cy="3743325"/>
          </a:xfrm>
          <a:prstGeom prst="rect">
            <a:avLst/>
          </a:prstGeom>
          <a:noFill/>
        </p:spPr>
      </p:pic>
      <p:pic>
        <p:nvPicPr>
          <p:cNvPr id="4" name="Picture 6" descr="Image result for Picture of John Calv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6500" y="3114675"/>
            <a:ext cx="6667500" cy="3743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ed building crac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-7860"/>
            <a:ext cx="5153026" cy="6865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1487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en-US" sz="5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Century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England and Scotland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1487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en-US" sz="5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Century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England and Scotland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2770" name="Picture 2" descr="Image result for picture of Samuel Rutherfo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057400"/>
            <a:ext cx="4191000" cy="451485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3400" y="2286000"/>
            <a:ext cx="1955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Samuel Rutherford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2772" name="Picture 4" descr="John Owen by John Greenhi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057400"/>
            <a:ext cx="3543300" cy="43969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105400" y="2286000"/>
            <a:ext cx="122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John Owen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38236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en-US" sz="5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Century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5842" name="Picture 2" descr="Image result for picture of george whitefield preach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6477000" cy="48768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3000" y="2209800"/>
            <a:ext cx="1790618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George Whitfield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Image result for picture of John Wesl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85800"/>
            <a:ext cx="4419600" cy="5892800"/>
          </a:xfrm>
          <a:prstGeom prst="rect">
            <a:avLst/>
          </a:prstGeom>
          <a:noFill/>
        </p:spPr>
      </p:pic>
      <p:pic>
        <p:nvPicPr>
          <p:cNvPr id="36868" name="Picture 4" descr="Image result for picture of Jonathan Edward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685800"/>
            <a:ext cx="3886200" cy="587275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638800" y="5638800"/>
            <a:ext cx="2829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Jonathan Edwards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541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The Modern Era</a:t>
            </a:r>
          </a:p>
          <a:p>
            <a:r>
              <a:rPr lang="en-US" sz="5400" dirty="0" smtClean="0"/>
              <a:t>	- Tradition </a:t>
            </a:r>
            <a:endParaRPr lang="en-US" sz="5400" dirty="0"/>
          </a:p>
        </p:txBody>
      </p:sp>
      <p:pic>
        <p:nvPicPr>
          <p:cNvPr id="3789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286000"/>
            <a:ext cx="5058795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0"/>
            <a:ext cx="82296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The Modern Era</a:t>
            </a:r>
          </a:p>
          <a:p>
            <a:r>
              <a:rPr lang="en-US" sz="5400" dirty="0" smtClean="0"/>
              <a:t>	</a:t>
            </a:r>
            <a:r>
              <a:rPr lang="en-US" sz="4800" dirty="0" smtClean="0"/>
              <a:t>- Tradition </a:t>
            </a:r>
          </a:p>
          <a:p>
            <a:r>
              <a:rPr lang="en-US" sz="4800" dirty="0" smtClean="0"/>
              <a:t>	- Amos revisited</a:t>
            </a:r>
          </a:p>
          <a:p>
            <a:r>
              <a:rPr lang="en-US" sz="5400" dirty="0" smtClean="0"/>
              <a:t>	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days are coming, says the Lord, when I will send a famine through the land—not a famine of food or a thirst for water, but a famine of hearing the words of the Lord.   Amos 8:11</a:t>
            </a:r>
            <a:endParaRPr lang="en-US" sz="4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0"/>
            <a:ext cx="8077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word of God is alive and active. Sharper than any double-edged sword, it penetrates even to dividing soul and spirit, joints and marrow; it judges the thoughts and attitudes of the heart.  Hebrews 4:12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6106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Timothy 4 New International Version (NIV)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In the presence of God and of Christ Jesus, who will judge the living and the dead, and in view of his appearing and his kingdom, I give you this charge: </a:t>
            </a:r>
            <a:r>
              <a:rPr lang="en-US" sz="40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2 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 the word; be prepared in season and out of season; correct, rebuke and encourage—with great patience and careful instruction.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734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447800"/>
            <a:ext cx="545373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65% of Builders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34% of Boomers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17% of Busters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4% of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Millennials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mage result for picture of cracks in socie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762000"/>
            <a:ext cx="5372100" cy="5372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853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3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 for Preaching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Pray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Get others to pray 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534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4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Preaching for Preaching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The Bible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438400"/>
            <a:ext cx="50292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924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Timothy 4:1-4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“In the presence of God and of Christ Jesus, who will judge the living and the dead, and in view of his appearing and his kingdom, I give you this charge: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838200"/>
            <a:ext cx="8229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 the word; be prepared in season and out of season; correct, rebuke and encourage—with great patience and careful instruction.”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</TotalTime>
  <Words>293</Words>
  <Application>Microsoft Office PowerPoint</Application>
  <PresentationFormat>On-screen Show (4:3)</PresentationFormat>
  <Paragraphs>55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6</cp:revision>
  <dcterms:created xsi:type="dcterms:W3CDTF">2019-06-12T13:00:44Z</dcterms:created>
  <dcterms:modified xsi:type="dcterms:W3CDTF">2019-10-28T13:29:55Z</dcterms:modified>
</cp:coreProperties>
</file>