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86" r:id="rId4"/>
    <p:sldId id="284" r:id="rId5"/>
    <p:sldId id="271" r:id="rId6"/>
    <p:sldId id="285" r:id="rId7"/>
    <p:sldId id="272" r:id="rId8"/>
    <p:sldId id="289" r:id="rId9"/>
    <p:sldId id="278" r:id="rId10"/>
    <p:sldId id="288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864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2" d="100"/>
        <a:sy n="132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415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267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405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910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101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556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098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643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518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84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199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34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How to sell - Part Three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Marketing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087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/>
              <a:t>Test Marketing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57250" lvl="1" indent="-457200"/>
            <a:r>
              <a:rPr lang="en-US" sz="3200" dirty="0" smtClean="0"/>
              <a:t>Resist the waiting to start you business when everything is figured out.</a:t>
            </a:r>
          </a:p>
          <a:p>
            <a:pPr marL="857250" lvl="1" indent="-457200"/>
            <a:r>
              <a:rPr lang="en-US" sz="3200" dirty="0" smtClean="0"/>
              <a:t>Start small</a:t>
            </a:r>
          </a:p>
          <a:p>
            <a:pPr marL="857250" lvl="1" indent="-457200"/>
            <a:r>
              <a:rPr lang="en-US" sz="3200" smtClean="0"/>
              <a:t>Adjust </a:t>
            </a:r>
            <a:r>
              <a:rPr lang="en-US" sz="3200" dirty="0" smtClean="0"/>
              <a:t>as you </a:t>
            </a:r>
            <a:r>
              <a:rPr lang="en-US" sz="3200" dirty="0" smtClean="0"/>
              <a:t>go                                          </a:t>
            </a:r>
            <a:r>
              <a:rPr lang="en-US" sz="3200" dirty="0" smtClean="0">
                <a:solidFill>
                  <a:schemeClr val="bg1">
                    <a:lumMod val="50000"/>
                  </a:schemeClr>
                </a:solidFill>
              </a:rPr>
              <a:t>end</a:t>
            </a:r>
            <a:endParaRPr lang="en-US" sz="3200" dirty="0">
              <a:solidFill>
                <a:schemeClr val="bg1">
                  <a:lumMod val="50000"/>
                </a:schemeClr>
              </a:solidFill>
            </a:endParaRPr>
          </a:p>
          <a:p>
            <a:pPr marL="857250" lvl="1" indent="-457200"/>
            <a:endParaRPr lang="en-US" sz="3200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5240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What is marketing?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Marketing are activities of a company associated with buying and selling a product or service. It includes advertising, selling and delivering products to people.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1696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What </a:t>
            </a:r>
            <a:r>
              <a:rPr lang="en-US" b="1" smtClean="0"/>
              <a:t>is marketing?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Marketing is everything a company does to acquire customers and maintain a relationship with them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340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Product and/or service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Product </a:t>
            </a:r>
            <a:r>
              <a:rPr lang="en-US" dirty="0" smtClean="0"/>
              <a:t>and/or service refers </a:t>
            </a:r>
            <a:r>
              <a:rPr lang="en-US" dirty="0"/>
              <a:t>to an </a:t>
            </a:r>
            <a:r>
              <a:rPr lang="en-US" dirty="0" smtClean="0"/>
              <a:t>item or service a </a:t>
            </a:r>
            <a:r>
              <a:rPr lang="en-US" dirty="0"/>
              <a:t>business intends to sell.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</a:t>
            </a:r>
            <a:r>
              <a:rPr lang="en-US" dirty="0"/>
              <a:t>differentiates the </a:t>
            </a:r>
            <a:r>
              <a:rPr lang="en-US" dirty="0" smtClean="0"/>
              <a:t>product and/or service </a:t>
            </a:r>
            <a:r>
              <a:rPr lang="en-US" dirty="0"/>
              <a:t>from its competitors?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Can </a:t>
            </a:r>
            <a:r>
              <a:rPr lang="en-US" dirty="0"/>
              <a:t>the product </a:t>
            </a:r>
            <a:r>
              <a:rPr lang="en-US" dirty="0" smtClean="0"/>
              <a:t>and/or service be </a:t>
            </a:r>
            <a:r>
              <a:rPr lang="en-US" dirty="0"/>
              <a:t>marketed with a secondary </a:t>
            </a:r>
            <a:r>
              <a:rPr lang="en-US" dirty="0" smtClean="0"/>
              <a:t>product and/or service?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Are </a:t>
            </a:r>
            <a:r>
              <a:rPr lang="en-US" dirty="0"/>
              <a:t>there substitute </a:t>
            </a:r>
            <a:r>
              <a:rPr lang="en-US" dirty="0" smtClean="0"/>
              <a:t>products and/or services </a:t>
            </a:r>
            <a:r>
              <a:rPr lang="en-US" dirty="0"/>
              <a:t>in the market?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8161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/>
              <a:t>Price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Price refers to how much the product is likely to cost. </a:t>
            </a:r>
            <a:endParaRPr lang="en-US" dirty="0" smtClean="0"/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Cost to business for product or service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Cost of putting product or service together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Cost of marketing product or service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Cost to distribute product or service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Cost competitors charge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Cost your business will charge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572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/>
              <a:t>Place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Place refers to distribution of the </a:t>
            </a:r>
            <a:r>
              <a:rPr lang="en-US" dirty="0" smtClean="0"/>
              <a:t>product or service.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Physical </a:t>
            </a:r>
            <a:r>
              <a:rPr lang="en-US" dirty="0"/>
              <a:t>store </a:t>
            </a:r>
            <a:r>
              <a:rPr lang="en-US" dirty="0" smtClean="0"/>
              <a:t>front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Distributors and partnerships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Online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Mixed</a:t>
            </a:r>
          </a:p>
        </p:txBody>
      </p:sp>
    </p:spTree>
    <p:extLst>
      <p:ext uri="{BB962C8B-B14F-4D97-AF65-F5344CB8AC3E}">
        <p14:creationId xmlns:p14="http://schemas.microsoft.com/office/powerpoint/2010/main" val="2958056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/>
              <a:t>Promotion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Personal selling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Advertising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Sales promotions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Public relations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</a:t>
            </a:r>
            <a:r>
              <a:rPr lang="en-US" dirty="0" smtClean="0"/>
              <a:t>irect marketing</a:t>
            </a:r>
          </a:p>
        </p:txBody>
      </p:sp>
    </p:spTree>
    <p:extLst>
      <p:ext uri="{BB962C8B-B14F-4D97-AF65-F5344CB8AC3E}">
        <p14:creationId xmlns:p14="http://schemas.microsoft.com/office/powerpoint/2010/main" val="1593572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Customers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Who are the people that need or want your product or service?</a:t>
            </a:r>
          </a:p>
          <a:p>
            <a:r>
              <a:rPr lang="en-US" dirty="0" smtClean="0"/>
              <a:t>How can you reach them?</a:t>
            </a:r>
          </a:p>
          <a:p>
            <a:r>
              <a:rPr lang="en-US" dirty="0" smtClean="0"/>
              <a:t>How can you meet their needs and expectations?</a:t>
            </a:r>
          </a:p>
          <a:p>
            <a:r>
              <a:rPr lang="en-US" dirty="0" smtClean="0"/>
              <a:t>How can you stay connected to them after the sale?</a:t>
            </a:r>
          </a:p>
          <a:p>
            <a:r>
              <a:rPr lang="en-US" dirty="0" smtClean="0"/>
              <a:t>How can you sell to them again?</a:t>
            </a:r>
          </a:p>
          <a:p>
            <a:r>
              <a:rPr lang="en-US" dirty="0" smtClean="0"/>
              <a:t>How can you get them to sell your product or service?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358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/>
              <a:t>Online Marketing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1" indent="-514350">
              <a:buFont typeface="+mj-lt"/>
              <a:buAutoNum type="arabicPeriod"/>
            </a:pPr>
            <a:r>
              <a:rPr lang="en-US" sz="3200" dirty="0" smtClean="0"/>
              <a:t>Website Info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3200" dirty="0" smtClean="0"/>
              <a:t>Website sales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3200" dirty="0" smtClean="0"/>
              <a:t>Blogs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3200" dirty="0" smtClean="0"/>
              <a:t>Facebook</a:t>
            </a:r>
          </a:p>
          <a:p>
            <a:pPr marL="914400" lvl="1" indent="-514350">
              <a:buFont typeface="+mj-lt"/>
              <a:buAutoNum type="arabicPeriod"/>
            </a:pPr>
            <a:endParaRPr lang="en-US" sz="3200" i="1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914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15373</TotalTime>
  <Words>288</Words>
  <Application>Microsoft Macintosh PowerPoint</Application>
  <PresentationFormat>On-screen Show (4:3)</PresentationFormat>
  <Paragraphs>51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How to sell - Part Three</vt:lpstr>
      <vt:lpstr>What is marketing?</vt:lpstr>
      <vt:lpstr>What is marketing?</vt:lpstr>
      <vt:lpstr>Product and/or service</vt:lpstr>
      <vt:lpstr>Price</vt:lpstr>
      <vt:lpstr>Place</vt:lpstr>
      <vt:lpstr>Promotion</vt:lpstr>
      <vt:lpstr>Customers</vt:lpstr>
      <vt:lpstr>Online Marketing</vt:lpstr>
      <vt:lpstr>Test Marketing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Elzinga</dc:creator>
  <cp:lastModifiedBy>Steve Elzinga</cp:lastModifiedBy>
  <cp:revision>34</cp:revision>
  <dcterms:created xsi:type="dcterms:W3CDTF">2017-01-10T02:15:11Z</dcterms:created>
  <dcterms:modified xsi:type="dcterms:W3CDTF">2017-02-02T15:56:22Z</dcterms:modified>
</cp:coreProperties>
</file>