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8"/>
  </p:notesMasterIdLst>
  <p:sldIdLst>
    <p:sldId id="598" r:id="rId5"/>
    <p:sldId id="523" r:id="rId6"/>
    <p:sldId id="546" r:id="rId7"/>
    <p:sldId id="547" r:id="rId8"/>
    <p:sldId id="548" r:id="rId9"/>
    <p:sldId id="524" r:id="rId10"/>
    <p:sldId id="549" r:id="rId11"/>
    <p:sldId id="545" r:id="rId12"/>
    <p:sldId id="550" r:id="rId13"/>
    <p:sldId id="551" r:id="rId14"/>
    <p:sldId id="552" r:id="rId15"/>
    <p:sldId id="554" r:id="rId16"/>
    <p:sldId id="555" r:id="rId17"/>
    <p:sldId id="557" r:id="rId18"/>
    <p:sldId id="558" r:id="rId19"/>
    <p:sldId id="553" r:id="rId20"/>
    <p:sldId id="559" r:id="rId21"/>
    <p:sldId id="560" r:id="rId22"/>
    <p:sldId id="561" r:id="rId23"/>
    <p:sldId id="562" r:id="rId24"/>
    <p:sldId id="563" r:id="rId25"/>
    <p:sldId id="264" r:id="rId26"/>
    <p:sldId id="564" r:id="rId27"/>
    <p:sldId id="565" r:id="rId28"/>
    <p:sldId id="536" r:id="rId29"/>
    <p:sldId id="566" r:id="rId30"/>
    <p:sldId id="567" r:id="rId31"/>
    <p:sldId id="569" r:id="rId32"/>
    <p:sldId id="533" r:id="rId33"/>
    <p:sldId id="571" r:id="rId34"/>
    <p:sldId id="570" r:id="rId35"/>
    <p:sldId id="502" r:id="rId36"/>
    <p:sldId id="572" r:id="rId37"/>
    <p:sldId id="580" r:id="rId38"/>
    <p:sldId id="581" r:id="rId39"/>
    <p:sldId id="575" r:id="rId40"/>
    <p:sldId id="577" r:id="rId41"/>
    <p:sldId id="578" r:id="rId42"/>
    <p:sldId id="539" r:id="rId43"/>
    <p:sldId id="582" r:id="rId44"/>
    <p:sldId id="583" r:id="rId45"/>
    <p:sldId id="504" r:id="rId46"/>
    <p:sldId id="584" r:id="rId47"/>
    <p:sldId id="585" r:id="rId48"/>
    <p:sldId id="540" r:id="rId49"/>
    <p:sldId id="586" r:id="rId50"/>
    <p:sldId id="587" r:id="rId51"/>
    <p:sldId id="588" r:id="rId52"/>
    <p:sldId id="589" r:id="rId53"/>
    <p:sldId id="590" r:id="rId54"/>
    <p:sldId id="503" r:id="rId55"/>
    <p:sldId id="599" r:id="rId56"/>
    <p:sldId id="52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0BA873-1253-4BFA-897C-9DF223C470FB}">
          <p14:sldIdLst>
            <p14:sldId id="598"/>
            <p14:sldId id="523"/>
            <p14:sldId id="546"/>
            <p14:sldId id="547"/>
            <p14:sldId id="548"/>
            <p14:sldId id="524"/>
            <p14:sldId id="549"/>
            <p14:sldId id="545"/>
            <p14:sldId id="550"/>
            <p14:sldId id="551"/>
            <p14:sldId id="552"/>
            <p14:sldId id="554"/>
            <p14:sldId id="555"/>
            <p14:sldId id="557"/>
            <p14:sldId id="558"/>
            <p14:sldId id="553"/>
            <p14:sldId id="559"/>
            <p14:sldId id="560"/>
            <p14:sldId id="561"/>
            <p14:sldId id="562"/>
            <p14:sldId id="563"/>
            <p14:sldId id="264"/>
            <p14:sldId id="564"/>
            <p14:sldId id="565"/>
            <p14:sldId id="536"/>
            <p14:sldId id="566"/>
            <p14:sldId id="567"/>
            <p14:sldId id="569"/>
            <p14:sldId id="533"/>
            <p14:sldId id="571"/>
            <p14:sldId id="570"/>
            <p14:sldId id="502"/>
            <p14:sldId id="572"/>
            <p14:sldId id="580"/>
            <p14:sldId id="581"/>
            <p14:sldId id="575"/>
            <p14:sldId id="577"/>
            <p14:sldId id="578"/>
            <p14:sldId id="539"/>
            <p14:sldId id="582"/>
            <p14:sldId id="583"/>
            <p14:sldId id="504"/>
            <p14:sldId id="584"/>
            <p14:sldId id="585"/>
            <p14:sldId id="540"/>
            <p14:sldId id="586"/>
            <p14:sldId id="587"/>
            <p14:sldId id="588"/>
            <p14:sldId id="589"/>
            <p14:sldId id="590"/>
            <p14:sldId id="503"/>
            <p14:sldId id="599"/>
            <p14:sldId id="520"/>
          </p14:sldIdLst>
        </p14:section>
        <p14:section name="Untitled Section" id="{7A14DB38-AB5B-4DB2-ADB2-23CB951F26F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4429A-FADF-4C73-B888-DFFFC945BB90}" v="29" dt="2022-03-08T16:32:45.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19" autoAdjust="0"/>
  </p:normalViewPr>
  <p:slideViewPr>
    <p:cSldViewPr snapToGrid="0">
      <p:cViewPr>
        <p:scale>
          <a:sx n="82" d="100"/>
          <a:sy n="82" d="100"/>
        </p:scale>
        <p:origin x="7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FA74429A-FADF-4C73-B888-DFFFC945BB90}"/>
    <pc:docChg chg="undo custSel addSld delSld modSld sldOrd modSection">
      <pc:chgData name="Eugenia Appelhans" userId="2d97bc27457f462f" providerId="LiveId" clId="{FA74429A-FADF-4C73-B888-DFFFC945BB90}" dt="2022-03-17T15:42:24.358" v="3270" actId="47"/>
      <pc:docMkLst>
        <pc:docMk/>
      </pc:docMkLst>
      <pc:sldChg chg="modSp mod">
        <pc:chgData name="Eugenia Appelhans" userId="2d97bc27457f462f" providerId="LiveId" clId="{FA74429A-FADF-4C73-B888-DFFFC945BB90}" dt="2022-03-07T15:25:48.806" v="916" actId="20577"/>
        <pc:sldMkLst>
          <pc:docMk/>
          <pc:sldMk cId="42028081" sldId="264"/>
        </pc:sldMkLst>
        <pc:spChg chg="mod">
          <ac:chgData name="Eugenia Appelhans" userId="2d97bc27457f462f" providerId="LiveId" clId="{FA74429A-FADF-4C73-B888-DFFFC945BB90}" dt="2022-03-07T15:25:48.806" v="916" actId="20577"/>
          <ac:spMkLst>
            <pc:docMk/>
            <pc:sldMk cId="42028081" sldId="264"/>
            <ac:spMk id="3" creationId="{C8722DDC-8EEE-4A06-8DFE-B44871EAA2CF}"/>
          </ac:spMkLst>
        </pc:spChg>
      </pc:sldChg>
      <pc:sldChg chg="modSp del mod">
        <pc:chgData name="Eugenia Appelhans" userId="2d97bc27457f462f" providerId="LiveId" clId="{FA74429A-FADF-4C73-B888-DFFFC945BB90}" dt="2022-03-08T16:33:37.225" v="3198" actId="47"/>
        <pc:sldMkLst>
          <pc:docMk/>
          <pc:sldMk cId="2693720977" sldId="444"/>
        </pc:sldMkLst>
        <pc:spChg chg="mod">
          <ac:chgData name="Eugenia Appelhans" userId="2d97bc27457f462f" providerId="LiveId" clId="{FA74429A-FADF-4C73-B888-DFFFC945BB90}" dt="2022-03-07T22:56:29.067" v="2962" actId="20577"/>
          <ac:spMkLst>
            <pc:docMk/>
            <pc:sldMk cId="2693720977" sldId="444"/>
            <ac:spMk id="3" creationId="{C8722DDC-8EEE-4A06-8DFE-B44871EAA2CF}"/>
          </ac:spMkLst>
        </pc:spChg>
      </pc:sldChg>
      <pc:sldChg chg="modSp del mod">
        <pc:chgData name="Eugenia Appelhans" userId="2d97bc27457f462f" providerId="LiveId" clId="{FA74429A-FADF-4C73-B888-DFFFC945BB90}" dt="2022-03-17T15:20:12.264" v="3239" actId="47"/>
        <pc:sldMkLst>
          <pc:docMk/>
          <pc:sldMk cId="689619913" sldId="455"/>
        </pc:sldMkLst>
        <pc:spChg chg="mod">
          <ac:chgData name="Eugenia Appelhans" userId="2d97bc27457f462f" providerId="LiveId" clId="{FA74429A-FADF-4C73-B888-DFFFC945BB90}" dt="2022-03-07T22:34:01.042" v="2794" actId="20577"/>
          <ac:spMkLst>
            <pc:docMk/>
            <pc:sldMk cId="689619913" sldId="455"/>
            <ac:spMk id="3" creationId="{6A2CF4CE-9CA8-43FC-879C-3E084C2EB884}"/>
          </ac:spMkLst>
        </pc:spChg>
      </pc:sldChg>
      <pc:sldChg chg="modSp del mod ord">
        <pc:chgData name="Eugenia Appelhans" userId="2d97bc27457f462f" providerId="LiveId" clId="{FA74429A-FADF-4C73-B888-DFFFC945BB90}" dt="2022-03-07T15:18:54.683" v="840" actId="47"/>
        <pc:sldMkLst>
          <pc:docMk/>
          <pc:sldMk cId="940339866" sldId="463"/>
        </pc:sldMkLst>
        <pc:spChg chg="mod">
          <ac:chgData name="Eugenia Appelhans" userId="2d97bc27457f462f" providerId="LiveId" clId="{FA74429A-FADF-4C73-B888-DFFFC945BB90}" dt="2022-03-07T14:46:12.330" v="186"/>
          <ac:spMkLst>
            <pc:docMk/>
            <pc:sldMk cId="940339866" sldId="463"/>
            <ac:spMk id="3" creationId="{6A2CF4CE-9CA8-43FC-879C-3E084C2EB884}"/>
          </ac:spMkLst>
        </pc:spChg>
        <pc:picChg chg="mod">
          <ac:chgData name="Eugenia Appelhans" userId="2d97bc27457f462f" providerId="LiveId" clId="{FA74429A-FADF-4C73-B888-DFFFC945BB90}" dt="2022-03-07T14:46:05.951" v="170" actId="14826"/>
          <ac:picMkLst>
            <pc:docMk/>
            <pc:sldMk cId="940339866" sldId="463"/>
            <ac:picMk id="5" creationId="{92A0E23D-A3A4-47DA-BC99-547484BBF5BB}"/>
          </ac:picMkLst>
        </pc:picChg>
      </pc:sldChg>
      <pc:sldChg chg="del">
        <pc:chgData name="Eugenia Appelhans" userId="2d97bc27457f462f" providerId="LiveId" clId="{FA74429A-FADF-4C73-B888-DFFFC945BB90}" dt="2022-03-07T15:25:31.541" v="912" actId="47"/>
        <pc:sldMkLst>
          <pc:docMk/>
          <pc:sldMk cId="2807466497" sldId="472"/>
        </pc:sldMkLst>
      </pc:sldChg>
      <pc:sldChg chg="del">
        <pc:chgData name="Eugenia Appelhans" userId="2d97bc27457f462f" providerId="LiveId" clId="{FA74429A-FADF-4C73-B888-DFFFC945BB90}" dt="2022-03-07T17:24:33.453" v="2073" actId="47"/>
        <pc:sldMkLst>
          <pc:docMk/>
          <pc:sldMk cId="3465736532" sldId="498"/>
        </pc:sldMkLst>
      </pc:sldChg>
      <pc:sldChg chg="modSp mod">
        <pc:chgData name="Eugenia Appelhans" userId="2d97bc27457f462f" providerId="LiveId" clId="{FA74429A-FADF-4C73-B888-DFFFC945BB90}" dt="2022-03-07T22:32:09.892" v="2700" actId="20577"/>
        <pc:sldMkLst>
          <pc:docMk/>
          <pc:sldMk cId="3539220379" sldId="503"/>
        </pc:sldMkLst>
        <pc:spChg chg="mod">
          <ac:chgData name="Eugenia Appelhans" userId="2d97bc27457f462f" providerId="LiveId" clId="{FA74429A-FADF-4C73-B888-DFFFC945BB90}" dt="2022-03-07T22:32:09.892" v="2700" actId="20577"/>
          <ac:spMkLst>
            <pc:docMk/>
            <pc:sldMk cId="3539220379" sldId="503"/>
            <ac:spMk id="2" creationId="{18C3B467-088C-4F3D-A9A7-105C4E1E20CD}"/>
          </ac:spMkLst>
        </pc:spChg>
      </pc:sldChg>
      <pc:sldChg chg="modSp mod">
        <pc:chgData name="Eugenia Appelhans" userId="2d97bc27457f462f" providerId="LiveId" clId="{FA74429A-FADF-4C73-B888-DFFFC945BB90}" dt="2022-03-07T21:18:12.398" v="2344" actId="20577"/>
        <pc:sldMkLst>
          <pc:docMk/>
          <pc:sldMk cId="36514996" sldId="504"/>
        </pc:sldMkLst>
        <pc:spChg chg="mod">
          <ac:chgData name="Eugenia Appelhans" userId="2d97bc27457f462f" providerId="LiveId" clId="{FA74429A-FADF-4C73-B888-DFFFC945BB90}" dt="2022-03-07T21:18:12.398" v="2344" actId="20577"/>
          <ac:spMkLst>
            <pc:docMk/>
            <pc:sldMk cId="36514996" sldId="504"/>
            <ac:spMk id="2" creationId="{9C4BF38C-54C8-42BC-92D4-02D4490755A5}"/>
          </ac:spMkLst>
        </pc:spChg>
      </pc:sldChg>
      <pc:sldChg chg="del">
        <pc:chgData name="Eugenia Appelhans" userId="2d97bc27457f462f" providerId="LiveId" clId="{FA74429A-FADF-4C73-B888-DFFFC945BB90}" dt="2022-03-07T22:31:45.901" v="2656" actId="47"/>
        <pc:sldMkLst>
          <pc:docMk/>
          <pc:sldMk cId="2683606398" sldId="518"/>
        </pc:sldMkLst>
      </pc:sldChg>
      <pc:sldChg chg="modSp mod">
        <pc:chgData name="Eugenia Appelhans" userId="2d97bc27457f462f" providerId="LiveId" clId="{FA74429A-FADF-4C73-B888-DFFFC945BB90}" dt="2022-03-07T22:34:31.713" v="2885" actId="20577"/>
        <pc:sldMkLst>
          <pc:docMk/>
          <pc:sldMk cId="822301282" sldId="520"/>
        </pc:sldMkLst>
        <pc:spChg chg="mod">
          <ac:chgData name="Eugenia Appelhans" userId="2d97bc27457f462f" providerId="LiveId" clId="{FA74429A-FADF-4C73-B888-DFFFC945BB90}" dt="2022-03-07T22:34:31.713" v="2885" actId="20577"/>
          <ac:spMkLst>
            <pc:docMk/>
            <pc:sldMk cId="822301282" sldId="520"/>
            <ac:spMk id="3" creationId="{6A2CF4CE-9CA8-43FC-879C-3E084C2EB884}"/>
          </ac:spMkLst>
        </pc:spChg>
      </pc:sldChg>
      <pc:sldChg chg="del">
        <pc:chgData name="Eugenia Appelhans" userId="2d97bc27457f462f" providerId="LiveId" clId="{FA74429A-FADF-4C73-B888-DFFFC945BB90}" dt="2022-03-07T22:34:40.721" v="2886" actId="47"/>
        <pc:sldMkLst>
          <pc:docMk/>
          <pc:sldMk cId="3399251108" sldId="521"/>
        </pc:sldMkLst>
      </pc:sldChg>
      <pc:sldChg chg="modSp add del mod">
        <pc:chgData name="Eugenia Appelhans" userId="2d97bc27457f462f" providerId="LiveId" clId="{FA74429A-FADF-4C73-B888-DFFFC945BB90}" dt="2022-03-08T16:32:45.217" v="3197"/>
        <pc:sldMkLst>
          <pc:docMk/>
          <pc:sldMk cId="1738512902" sldId="523"/>
        </pc:sldMkLst>
        <pc:spChg chg="mod">
          <ac:chgData name="Eugenia Appelhans" userId="2d97bc27457f462f" providerId="LiveId" clId="{FA74429A-FADF-4C73-B888-DFFFC945BB90}" dt="2022-03-04T22:09:34.683" v="11" actId="255"/>
          <ac:spMkLst>
            <pc:docMk/>
            <pc:sldMk cId="1738512902" sldId="523"/>
            <ac:spMk id="2" creationId="{18C3B467-088C-4F3D-A9A7-105C4E1E20CD}"/>
          </ac:spMkLst>
        </pc:spChg>
        <pc:picChg chg="mod">
          <ac:chgData name="Eugenia Appelhans" userId="2d97bc27457f462f" providerId="LiveId" clId="{FA74429A-FADF-4C73-B888-DFFFC945BB90}" dt="2022-03-04T22:09:22.998" v="9" actId="14826"/>
          <ac:picMkLst>
            <pc:docMk/>
            <pc:sldMk cId="1738512902" sldId="523"/>
            <ac:picMk id="8" creationId="{46768272-0F6A-4E58-A45C-F10D015D8952}"/>
          </ac:picMkLst>
        </pc:picChg>
      </pc:sldChg>
      <pc:sldChg chg="addSp modSp mod ord">
        <pc:chgData name="Eugenia Appelhans" userId="2d97bc27457f462f" providerId="LiveId" clId="{FA74429A-FADF-4C73-B888-DFFFC945BB90}" dt="2022-03-07T15:15:44.699" v="815"/>
        <pc:sldMkLst>
          <pc:docMk/>
          <pc:sldMk cId="1889394029" sldId="524"/>
        </pc:sldMkLst>
        <pc:spChg chg="mod">
          <ac:chgData name="Eugenia Appelhans" userId="2d97bc27457f462f" providerId="LiveId" clId="{FA74429A-FADF-4C73-B888-DFFFC945BB90}" dt="2022-03-07T15:15:12.202" v="813" actId="14100"/>
          <ac:spMkLst>
            <pc:docMk/>
            <pc:sldMk cId="1889394029" sldId="524"/>
            <ac:spMk id="2" creationId="{18C3B467-088C-4F3D-A9A7-105C4E1E20CD}"/>
          </ac:spMkLst>
        </pc:spChg>
        <pc:spChg chg="add mod">
          <ac:chgData name="Eugenia Appelhans" userId="2d97bc27457f462f" providerId="LiveId" clId="{FA74429A-FADF-4C73-B888-DFFFC945BB90}" dt="2022-03-07T15:15:07.590" v="812" actId="14100"/>
          <ac:spMkLst>
            <pc:docMk/>
            <pc:sldMk cId="1889394029" sldId="524"/>
            <ac:spMk id="4" creationId="{89713829-3FE6-4BD7-B374-B51FE03490BB}"/>
          </ac:spMkLst>
        </pc:spChg>
        <pc:picChg chg="mod">
          <ac:chgData name="Eugenia Appelhans" userId="2d97bc27457f462f" providerId="LiveId" clId="{FA74429A-FADF-4C73-B888-DFFFC945BB90}" dt="2022-03-07T15:14:34.550" v="789" actId="1076"/>
          <ac:picMkLst>
            <pc:docMk/>
            <pc:sldMk cId="1889394029" sldId="524"/>
            <ac:picMk id="8" creationId="{46768272-0F6A-4E58-A45C-F10D015D8952}"/>
          </ac:picMkLst>
        </pc:picChg>
      </pc:sldChg>
      <pc:sldChg chg="del">
        <pc:chgData name="Eugenia Appelhans" userId="2d97bc27457f462f" providerId="LiveId" clId="{FA74429A-FADF-4C73-B888-DFFFC945BB90}" dt="2022-03-07T15:25:31.541" v="912" actId="47"/>
        <pc:sldMkLst>
          <pc:docMk/>
          <pc:sldMk cId="2320115783" sldId="525"/>
        </pc:sldMkLst>
      </pc:sldChg>
      <pc:sldChg chg="del">
        <pc:chgData name="Eugenia Appelhans" userId="2d97bc27457f462f" providerId="LiveId" clId="{FA74429A-FADF-4C73-B888-DFFFC945BB90}" dt="2022-03-04T22:15:16.003" v="62" actId="47"/>
        <pc:sldMkLst>
          <pc:docMk/>
          <pc:sldMk cId="1830845607" sldId="526"/>
        </pc:sldMkLst>
      </pc:sldChg>
      <pc:sldChg chg="del">
        <pc:chgData name="Eugenia Appelhans" userId="2d97bc27457f462f" providerId="LiveId" clId="{FA74429A-FADF-4C73-B888-DFFFC945BB90}" dt="2022-03-07T15:25:31.541" v="912" actId="47"/>
        <pc:sldMkLst>
          <pc:docMk/>
          <pc:sldMk cId="651585615" sldId="527"/>
        </pc:sldMkLst>
      </pc:sldChg>
      <pc:sldChg chg="del">
        <pc:chgData name="Eugenia Appelhans" userId="2d97bc27457f462f" providerId="LiveId" clId="{FA74429A-FADF-4C73-B888-DFFFC945BB90}" dt="2022-03-07T15:25:31.541" v="912" actId="47"/>
        <pc:sldMkLst>
          <pc:docMk/>
          <pc:sldMk cId="2944022147" sldId="528"/>
        </pc:sldMkLst>
      </pc:sldChg>
      <pc:sldChg chg="del">
        <pc:chgData name="Eugenia Appelhans" userId="2d97bc27457f462f" providerId="LiveId" clId="{FA74429A-FADF-4C73-B888-DFFFC945BB90}" dt="2022-03-07T15:25:31.541" v="912" actId="47"/>
        <pc:sldMkLst>
          <pc:docMk/>
          <pc:sldMk cId="1529006346" sldId="529"/>
        </pc:sldMkLst>
      </pc:sldChg>
      <pc:sldChg chg="del">
        <pc:chgData name="Eugenia Appelhans" userId="2d97bc27457f462f" providerId="LiveId" clId="{FA74429A-FADF-4C73-B888-DFFFC945BB90}" dt="2022-03-07T22:39:21.024" v="2888" actId="47"/>
        <pc:sldMkLst>
          <pc:docMk/>
          <pc:sldMk cId="1051302570" sldId="530"/>
        </pc:sldMkLst>
      </pc:sldChg>
      <pc:sldChg chg="del">
        <pc:chgData name="Eugenia Appelhans" userId="2d97bc27457f462f" providerId="LiveId" clId="{FA74429A-FADF-4C73-B888-DFFFC945BB90}" dt="2022-03-07T15:25:31.541" v="912" actId="47"/>
        <pc:sldMkLst>
          <pc:docMk/>
          <pc:sldMk cId="3753343134" sldId="531"/>
        </pc:sldMkLst>
      </pc:sldChg>
      <pc:sldChg chg="del">
        <pc:chgData name="Eugenia Appelhans" userId="2d97bc27457f462f" providerId="LiveId" clId="{FA74429A-FADF-4C73-B888-DFFFC945BB90}" dt="2022-03-07T15:25:31.541" v="912" actId="47"/>
        <pc:sldMkLst>
          <pc:docMk/>
          <pc:sldMk cId="693594556" sldId="532"/>
        </pc:sldMkLst>
      </pc:sldChg>
      <pc:sldChg chg="modSp mod ord">
        <pc:chgData name="Eugenia Appelhans" userId="2d97bc27457f462f" providerId="LiveId" clId="{FA74429A-FADF-4C73-B888-DFFFC945BB90}" dt="2022-03-07T16:30:29.096" v="1887" actId="122"/>
        <pc:sldMkLst>
          <pc:docMk/>
          <pc:sldMk cId="4195878132" sldId="533"/>
        </pc:sldMkLst>
        <pc:spChg chg="mod">
          <ac:chgData name="Eugenia Appelhans" userId="2d97bc27457f462f" providerId="LiveId" clId="{FA74429A-FADF-4C73-B888-DFFFC945BB90}" dt="2022-03-07T16:30:29.096" v="1887" actId="122"/>
          <ac:spMkLst>
            <pc:docMk/>
            <pc:sldMk cId="4195878132" sldId="533"/>
            <ac:spMk id="3" creationId="{6A2CF4CE-9CA8-43FC-879C-3E084C2EB884}"/>
          </ac:spMkLst>
        </pc:spChg>
        <pc:picChg chg="mod">
          <ac:chgData name="Eugenia Appelhans" userId="2d97bc27457f462f" providerId="LiveId" clId="{FA74429A-FADF-4C73-B888-DFFFC945BB90}" dt="2022-03-07T16:29:40.548" v="1784" actId="14826"/>
          <ac:picMkLst>
            <pc:docMk/>
            <pc:sldMk cId="4195878132" sldId="533"/>
            <ac:picMk id="5" creationId="{92A0E23D-A3A4-47DA-BC99-547484BBF5BB}"/>
          </ac:picMkLst>
        </pc:picChg>
      </pc:sldChg>
      <pc:sldChg chg="del">
        <pc:chgData name="Eugenia Appelhans" userId="2d97bc27457f462f" providerId="LiveId" clId="{FA74429A-FADF-4C73-B888-DFFFC945BB90}" dt="2022-03-07T15:25:31.541" v="912" actId="47"/>
        <pc:sldMkLst>
          <pc:docMk/>
          <pc:sldMk cId="328300936" sldId="534"/>
        </pc:sldMkLst>
      </pc:sldChg>
      <pc:sldChg chg="del">
        <pc:chgData name="Eugenia Appelhans" userId="2d97bc27457f462f" providerId="LiveId" clId="{FA74429A-FADF-4C73-B888-DFFFC945BB90}" dt="2022-03-07T15:25:31.541" v="912" actId="47"/>
        <pc:sldMkLst>
          <pc:docMk/>
          <pc:sldMk cId="2020845201" sldId="535"/>
        </pc:sldMkLst>
      </pc:sldChg>
      <pc:sldChg chg="modSp mod ord">
        <pc:chgData name="Eugenia Appelhans" userId="2d97bc27457f462f" providerId="LiveId" clId="{FA74429A-FADF-4C73-B888-DFFFC945BB90}" dt="2022-03-07T15:45:22.691" v="1671" actId="20577"/>
        <pc:sldMkLst>
          <pc:docMk/>
          <pc:sldMk cId="1891008004" sldId="536"/>
        </pc:sldMkLst>
        <pc:spChg chg="mod">
          <ac:chgData name="Eugenia Appelhans" userId="2d97bc27457f462f" providerId="LiveId" clId="{FA74429A-FADF-4C73-B888-DFFFC945BB90}" dt="2022-03-07T15:45:22.691" v="1671" actId="20577"/>
          <ac:spMkLst>
            <pc:docMk/>
            <pc:sldMk cId="1891008004" sldId="536"/>
            <ac:spMk id="3" creationId="{6A2CF4CE-9CA8-43FC-879C-3E084C2EB884}"/>
          </ac:spMkLst>
        </pc:spChg>
        <pc:picChg chg="mod">
          <ac:chgData name="Eugenia Appelhans" userId="2d97bc27457f462f" providerId="LiveId" clId="{FA74429A-FADF-4C73-B888-DFFFC945BB90}" dt="2022-03-07T15:45:07.969" v="1670" actId="1076"/>
          <ac:picMkLst>
            <pc:docMk/>
            <pc:sldMk cId="1891008004" sldId="536"/>
            <ac:picMk id="5" creationId="{92A0E23D-A3A4-47DA-BC99-547484BBF5BB}"/>
          </ac:picMkLst>
        </pc:picChg>
      </pc:sldChg>
      <pc:sldChg chg="del">
        <pc:chgData name="Eugenia Appelhans" userId="2d97bc27457f462f" providerId="LiveId" clId="{FA74429A-FADF-4C73-B888-DFFFC945BB90}" dt="2022-03-07T16:01:51.908" v="1771" actId="47"/>
        <pc:sldMkLst>
          <pc:docMk/>
          <pc:sldMk cId="2222774401" sldId="538"/>
        </pc:sldMkLst>
      </pc:sldChg>
      <pc:sldChg chg="modSp mod">
        <pc:chgData name="Eugenia Appelhans" userId="2d97bc27457f462f" providerId="LiveId" clId="{FA74429A-FADF-4C73-B888-DFFFC945BB90}" dt="2022-03-07T15:25:55.168" v="918" actId="20577"/>
        <pc:sldMkLst>
          <pc:docMk/>
          <pc:sldMk cId="1725914264" sldId="539"/>
        </pc:sldMkLst>
        <pc:spChg chg="mod">
          <ac:chgData name="Eugenia Appelhans" userId="2d97bc27457f462f" providerId="LiveId" clId="{FA74429A-FADF-4C73-B888-DFFFC945BB90}" dt="2022-03-07T15:25:55.168" v="918" actId="20577"/>
          <ac:spMkLst>
            <pc:docMk/>
            <pc:sldMk cId="1725914264" sldId="539"/>
            <ac:spMk id="3" creationId="{C8722DDC-8EEE-4A06-8DFE-B44871EAA2CF}"/>
          </ac:spMkLst>
        </pc:spChg>
      </pc:sldChg>
      <pc:sldChg chg="modSp mod">
        <pc:chgData name="Eugenia Appelhans" userId="2d97bc27457f462f" providerId="LiveId" clId="{FA74429A-FADF-4C73-B888-DFFFC945BB90}" dt="2022-03-07T21:29:39.065" v="2521" actId="20577"/>
        <pc:sldMkLst>
          <pc:docMk/>
          <pc:sldMk cId="2313861440" sldId="540"/>
        </pc:sldMkLst>
        <pc:spChg chg="mod">
          <ac:chgData name="Eugenia Appelhans" userId="2d97bc27457f462f" providerId="LiveId" clId="{FA74429A-FADF-4C73-B888-DFFFC945BB90}" dt="2022-03-07T21:29:39.065" v="2521" actId="20577"/>
          <ac:spMkLst>
            <pc:docMk/>
            <pc:sldMk cId="2313861440" sldId="540"/>
            <ac:spMk id="3" creationId="{6A2CF4CE-9CA8-43FC-879C-3E084C2EB884}"/>
          </ac:spMkLst>
        </pc:spChg>
        <pc:picChg chg="mod">
          <ac:chgData name="Eugenia Appelhans" userId="2d97bc27457f462f" providerId="LiveId" clId="{FA74429A-FADF-4C73-B888-DFFFC945BB90}" dt="2022-03-07T21:23:28.889" v="2392" actId="14826"/>
          <ac:picMkLst>
            <pc:docMk/>
            <pc:sldMk cId="2313861440" sldId="540"/>
            <ac:picMk id="5" creationId="{92A0E23D-A3A4-47DA-BC99-547484BBF5BB}"/>
          </ac:picMkLst>
        </pc:picChg>
      </pc:sldChg>
      <pc:sldChg chg="del">
        <pc:chgData name="Eugenia Appelhans" userId="2d97bc27457f462f" providerId="LiveId" clId="{FA74429A-FADF-4C73-B888-DFFFC945BB90}" dt="2022-03-07T16:01:50.358" v="1770" actId="47"/>
        <pc:sldMkLst>
          <pc:docMk/>
          <pc:sldMk cId="1564565770" sldId="541"/>
        </pc:sldMkLst>
      </pc:sldChg>
      <pc:sldChg chg="del ord">
        <pc:chgData name="Eugenia Appelhans" userId="2d97bc27457f462f" providerId="LiveId" clId="{FA74429A-FADF-4C73-B888-DFFFC945BB90}" dt="2022-03-04T22:15:12.003" v="61" actId="47"/>
        <pc:sldMkLst>
          <pc:docMk/>
          <pc:sldMk cId="3032921913" sldId="542"/>
        </pc:sldMkLst>
      </pc:sldChg>
      <pc:sldChg chg="del">
        <pc:chgData name="Eugenia Appelhans" userId="2d97bc27457f462f" providerId="LiveId" clId="{FA74429A-FADF-4C73-B888-DFFFC945BB90}" dt="2022-03-07T22:33:21.234" v="2706" actId="47"/>
        <pc:sldMkLst>
          <pc:docMk/>
          <pc:sldMk cId="2687252884" sldId="543"/>
        </pc:sldMkLst>
      </pc:sldChg>
      <pc:sldChg chg="del">
        <pc:chgData name="Eugenia Appelhans" userId="2d97bc27457f462f" providerId="LiveId" clId="{FA74429A-FADF-4C73-B888-DFFFC945BB90}" dt="2022-03-07T22:34:41.362" v="2887" actId="47"/>
        <pc:sldMkLst>
          <pc:docMk/>
          <pc:sldMk cId="254186254" sldId="544"/>
        </pc:sldMkLst>
      </pc:sldChg>
      <pc:sldChg chg="modSp add mod">
        <pc:chgData name="Eugenia Appelhans" userId="2d97bc27457f462f" providerId="LiveId" clId="{FA74429A-FADF-4C73-B888-DFFFC945BB90}" dt="2022-03-04T22:11:37.093" v="28" actId="20577"/>
        <pc:sldMkLst>
          <pc:docMk/>
          <pc:sldMk cId="1683441595" sldId="545"/>
        </pc:sldMkLst>
        <pc:spChg chg="mod">
          <ac:chgData name="Eugenia Appelhans" userId="2d97bc27457f462f" providerId="LiveId" clId="{FA74429A-FADF-4C73-B888-DFFFC945BB90}" dt="2022-03-04T22:11:37.093" v="28" actId="20577"/>
          <ac:spMkLst>
            <pc:docMk/>
            <pc:sldMk cId="1683441595" sldId="545"/>
            <ac:spMk id="2" creationId="{18C3B467-088C-4F3D-A9A7-105C4E1E20CD}"/>
          </ac:spMkLst>
        </pc:spChg>
        <pc:picChg chg="mod">
          <ac:chgData name="Eugenia Appelhans" userId="2d97bc27457f462f" providerId="LiveId" clId="{FA74429A-FADF-4C73-B888-DFFFC945BB90}" dt="2022-03-04T22:10:22.443" v="13" actId="14826"/>
          <ac:picMkLst>
            <pc:docMk/>
            <pc:sldMk cId="1683441595" sldId="545"/>
            <ac:picMk id="8" creationId="{46768272-0F6A-4E58-A45C-F10D015D8952}"/>
          </ac:picMkLst>
        </pc:picChg>
      </pc:sldChg>
      <pc:sldChg chg="modSp add del mod">
        <pc:chgData name="Eugenia Appelhans" userId="2d97bc27457f462f" providerId="LiveId" clId="{FA74429A-FADF-4C73-B888-DFFFC945BB90}" dt="2022-03-08T16:32:45.217" v="3197"/>
        <pc:sldMkLst>
          <pc:docMk/>
          <pc:sldMk cId="4118141575" sldId="546"/>
        </pc:sldMkLst>
        <pc:spChg chg="mod">
          <ac:chgData name="Eugenia Appelhans" userId="2d97bc27457f462f" providerId="LiveId" clId="{FA74429A-FADF-4C73-B888-DFFFC945BB90}" dt="2022-03-07T14:32:36.696" v="153" actId="20577"/>
          <ac:spMkLst>
            <pc:docMk/>
            <pc:sldMk cId="4118141575" sldId="546"/>
            <ac:spMk id="2" creationId="{18C3B467-088C-4F3D-A9A7-105C4E1E20CD}"/>
          </ac:spMkLst>
        </pc:spChg>
      </pc:sldChg>
      <pc:sldChg chg="modSp add del mod">
        <pc:chgData name="Eugenia Appelhans" userId="2d97bc27457f462f" providerId="LiveId" clId="{FA74429A-FADF-4C73-B888-DFFFC945BB90}" dt="2022-03-08T16:32:45.217" v="3197"/>
        <pc:sldMkLst>
          <pc:docMk/>
          <pc:sldMk cId="3816820957" sldId="547"/>
        </pc:sldMkLst>
        <pc:spChg chg="mod">
          <ac:chgData name="Eugenia Appelhans" userId="2d97bc27457f462f" providerId="LiveId" clId="{FA74429A-FADF-4C73-B888-DFFFC945BB90}" dt="2022-03-07T14:32:31.278" v="152" actId="403"/>
          <ac:spMkLst>
            <pc:docMk/>
            <pc:sldMk cId="3816820957" sldId="547"/>
            <ac:spMk id="2" creationId="{18C3B467-088C-4F3D-A9A7-105C4E1E20CD}"/>
          </ac:spMkLst>
        </pc:spChg>
      </pc:sldChg>
      <pc:sldChg chg="delSp modSp add del mod setBg delDesignElem">
        <pc:chgData name="Eugenia Appelhans" userId="2d97bc27457f462f" providerId="LiveId" clId="{FA74429A-FADF-4C73-B888-DFFFC945BB90}" dt="2022-03-08T16:35:06.213" v="3219" actId="207"/>
        <pc:sldMkLst>
          <pc:docMk/>
          <pc:sldMk cId="861541692" sldId="548"/>
        </pc:sldMkLst>
        <pc:spChg chg="mod">
          <ac:chgData name="Eugenia Appelhans" userId="2d97bc27457f462f" providerId="LiveId" clId="{FA74429A-FADF-4C73-B888-DFFFC945BB90}" dt="2022-03-08T16:35:06.213" v="3219" actId="207"/>
          <ac:spMkLst>
            <pc:docMk/>
            <pc:sldMk cId="861541692" sldId="548"/>
            <ac:spMk id="3" creationId="{6A2CF4CE-9CA8-43FC-879C-3E084C2EB884}"/>
          </ac:spMkLst>
        </pc:spChg>
        <pc:spChg chg="del">
          <ac:chgData name="Eugenia Appelhans" userId="2d97bc27457f462f" providerId="LiveId" clId="{FA74429A-FADF-4C73-B888-DFFFC945BB90}" dt="2022-03-08T16:32:45.217" v="3197"/>
          <ac:spMkLst>
            <pc:docMk/>
            <pc:sldMk cId="861541692" sldId="548"/>
            <ac:spMk id="16" creationId="{78632963-757B-40C2-BB84-FC6107A54DAD}"/>
          </ac:spMkLst>
        </pc:spChg>
        <pc:spChg chg="del">
          <ac:chgData name="Eugenia Appelhans" userId="2d97bc27457f462f" providerId="LiveId" clId="{FA74429A-FADF-4C73-B888-DFFFC945BB90}" dt="2022-03-08T16:32:45.217" v="3197"/>
          <ac:spMkLst>
            <pc:docMk/>
            <pc:sldMk cId="861541692" sldId="548"/>
            <ac:spMk id="17" creationId="{2853AE55-7E35-44B0-89F1-3F52B262AF33}"/>
          </ac:spMkLst>
        </pc:spChg>
        <pc:spChg chg="del">
          <ac:chgData name="Eugenia Appelhans" userId="2d97bc27457f462f" providerId="LiveId" clId="{FA74429A-FADF-4C73-B888-DFFFC945BB90}" dt="2022-03-08T16:32:45.217" v="3197"/>
          <ac:spMkLst>
            <pc:docMk/>
            <pc:sldMk cId="861541692" sldId="548"/>
            <ac:spMk id="18" creationId="{DBC4BE4D-4B50-4F51-9F85-4B5D60B02D81}"/>
          </ac:spMkLst>
        </pc:spChg>
        <pc:picChg chg="mod">
          <ac:chgData name="Eugenia Appelhans" userId="2d97bc27457f462f" providerId="LiveId" clId="{FA74429A-FADF-4C73-B888-DFFFC945BB90}" dt="2022-03-07T15:01:33.098" v="282" actId="1076"/>
          <ac:picMkLst>
            <pc:docMk/>
            <pc:sldMk cId="861541692" sldId="548"/>
            <ac:picMk id="5" creationId="{92A0E23D-A3A4-47DA-BC99-547484BBF5BB}"/>
          </ac:picMkLst>
        </pc:picChg>
      </pc:sldChg>
      <pc:sldChg chg="modSp add del mod">
        <pc:chgData name="Eugenia Appelhans" userId="2d97bc27457f462f" providerId="LiveId" clId="{FA74429A-FADF-4C73-B888-DFFFC945BB90}" dt="2022-03-07T14:32:09.679" v="146" actId="47"/>
        <pc:sldMkLst>
          <pc:docMk/>
          <pc:sldMk cId="3639037265" sldId="548"/>
        </pc:sldMkLst>
        <pc:spChg chg="mod">
          <ac:chgData name="Eugenia Appelhans" userId="2d97bc27457f462f" providerId="LiveId" clId="{FA74429A-FADF-4C73-B888-DFFFC945BB90}" dt="2022-03-07T14:32:03.253" v="144" actId="20577"/>
          <ac:spMkLst>
            <pc:docMk/>
            <pc:sldMk cId="3639037265" sldId="548"/>
            <ac:spMk id="2" creationId="{18C3B467-088C-4F3D-A9A7-105C4E1E20CD}"/>
          </ac:spMkLst>
        </pc:spChg>
      </pc:sldChg>
      <pc:sldChg chg="add del">
        <pc:chgData name="Eugenia Appelhans" userId="2d97bc27457f462f" providerId="LiveId" clId="{FA74429A-FADF-4C73-B888-DFFFC945BB90}" dt="2022-03-07T14:32:11.031" v="147" actId="47"/>
        <pc:sldMkLst>
          <pc:docMk/>
          <pc:sldMk cId="434422623" sldId="549"/>
        </pc:sldMkLst>
      </pc:sldChg>
      <pc:sldChg chg="modSp add mod ord">
        <pc:chgData name="Eugenia Appelhans" userId="2d97bc27457f462f" providerId="LiveId" clId="{FA74429A-FADF-4C73-B888-DFFFC945BB90}" dt="2022-03-07T15:20:27.639" v="864"/>
        <pc:sldMkLst>
          <pc:docMk/>
          <pc:sldMk cId="3459142721" sldId="549"/>
        </pc:sldMkLst>
        <pc:spChg chg="mod">
          <ac:chgData name="Eugenia Appelhans" userId="2d97bc27457f462f" providerId="LiveId" clId="{FA74429A-FADF-4C73-B888-DFFFC945BB90}" dt="2022-03-07T15:06:15.857" v="699" actId="20577"/>
          <ac:spMkLst>
            <pc:docMk/>
            <pc:sldMk cId="3459142721" sldId="549"/>
            <ac:spMk id="3" creationId="{6A2CF4CE-9CA8-43FC-879C-3E084C2EB884}"/>
          </ac:spMkLst>
        </pc:spChg>
        <pc:picChg chg="mod">
          <ac:chgData name="Eugenia Appelhans" userId="2d97bc27457f462f" providerId="LiveId" clId="{FA74429A-FADF-4C73-B888-DFFFC945BB90}" dt="2022-03-07T15:03:58.366" v="466" actId="14826"/>
          <ac:picMkLst>
            <pc:docMk/>
            <pc:sldMk cId="3459142721" sldId="549"/>
            <ac:picMk id="5" creationId="{92A0E23D-A3A4-47DA-BC99-547484BBF5BB}"/>
          </ac:picMkLst>
        </pc:picChg>
      </pc:sldChg>
      <pc:sldChg chg="modSp add mod ord">
        <pc:chgData name="Eugenia Appelhans" userId="2d97bc27457f462f" providerId="LiveId" clId="{FA74429A-FADF-4C73-B888-DFFFC945BB90}" dt="2022-03-07T15:34:32.491" v="1514" actId="6549"/>
        <pc:sldMkLst>
          <pc:docMk/>
          <pc:sldMk cId="864815582" sldId="550"/>
        </pc:sldMkLst>
        <pc:spChg chg="mod">
          <ac:chgData name="Eugenia Appelhans" userId="2d97bc27457f462f" providerId="LiveId" clId="{FA74429A-FADF-4C73-B888-DFFFC945BB90}" dt="2022-03-07T15:34:32.491" v="1514" actId="6549"/>
          <ac:spMkLst>
            <pc:docMk/>
            <pc:sldMk cId="864815582" sldId="550"/>
            <ac:spMk id="3" creationId="{6A2CF4CE-9CA8-43FC-879C-3E084C2EB884}"/>
          </ac:spMkLst>
        </pc:spChg>
      </pc:sldChg>
      <pc:sldChg chg="modSp add mod">
        <pc:chgData name="Eugenia Appelhans" userId="2d97bc27457f462f" providerId="LiveId" clId="{FA74429A-FADF-4C73-B888-DFFFC945BB90}" dt="2022-03-07T15:34:26.659" v="1465" actId="6549"/>
        <pc:sldMkLst>
          <pc:docMk/>
          <pc:sldMk cId="3552541679" sldId="551"/>
        </pc:sldMkLst>
        <pc:spChg chg="mod">
          <ac:chgData name="Eugenia Appelhans" userId="2d97bc27457f462f" providerId="LiveId" clId="{FA74429A-FADF-4C73-B888-DFFFC945BB90}" dt="2022-03-07T15:34:26.659" v="1465" actId="6549"/>
          <ac:spMkLst>
            <pc:docMk/>
            <pc:sldMk cId="3552541679" sldId="551"/>
            <ac:spMk id="3" creationId="{6A2CF4CE-9CA8-43FC-879C-3E084C2EB884}"/>
          </ac:spMkLst>
        </pc:spChg>
      </pc:sldChg>
      <pc:sldChg chg="modSp add mod">
        <pc:chgData name="Eugenia Appelhans" userId="2d97bc27457f462f" providerId="LiveId" clId="{FA74429A-FADF-4C73-B888-DFFFC945BB90}" dt="2022-03-07T15:34:20.060" v="1416" actId="6549"/>
        <pc:sldMkLst>
          <pc:docMk/>
          <pc:sldMk cId="1718866618" sldId="552"/>
        </pc:sldMkLst>
        <pc:spChg chg="mod">
          <ac:chgData name="Eugenia Appelhans" userId="2d97bc27457f462f" providerId="LiveId" clId="{FA74429A-FADF-4C73-B888-DFFFC945BB90}" dt="2022-03-07T15:34:20.060" v="1416" actId="6549"/>
          <ac:spMkLst>
            <pc:docMk/>
            <pc:sldMk cId="1718866618" sldId="552"/>
            <ac:spMk id="3" creationId="{6A2CF4CE-9CA8-43FC-879C-3E084C2EB884}"/>
          </ac:spMkLst>
        </pc:spChg>
      </pc:sldChg>
      <pc:sldChg chg="modSp add mod">
        <pc:chgData name="Eugenia Appelhans" userId="2d97bc27457f462f" providerId="LiveId" clId="{FA74429A-FADF-4C73-B888-DFFFC945BB90}" dt="2022-03-07T15:33:57.230" v="1224" actId="6549"/>
        <pc:sldMkLst>
          <pc:docMk/>
          <pc:sldMk cId="889044770" sldId="553"/>
        </pc:sldMkLst>
        <pc:spChg chg="mod">
          <ac:chgData name="Eugenia Appelhans" userId="2d97bc27457f462f" providerId="LiveId" clId="{FA74429A-FADF-4C73-B888-DFFFC945BB90}" dt="2022-03-07T15:33:57.230" v="1224" actId="6549"/>
          <ac:spMkLst>
            <pc:docMk/>
            <pc:sldMk cId="889044770" sldId="553"/>
            <ac:spMk id="3" creationId="{6A2CF4CE-9CA8-43FC-879C-3E084C2EB884}"/>
          </ac:spMkLst>
        </pc:spChg>
      </pc:sldChg>
      <pc:sldChg chg="modSp add mod">
        <pc:chgData name="Eugenia Appelhans" userId="2d97bc27457f462f" providerId="LiveId" clId="{FA74429A-FADF-4C73-B888-DFFFC945BB90}" dt="2022-03-07T15:34:14.432" v="1366" actId="6549"/>
        <pc:sldMkLst>
          <pc:docMk/>
          <pc:sldMk cId="2537266174" sldId="554"/>
        </pc:sldMkLst>
        <pc:spChg chg="mod">
          <ac:chgData name="Eugenia Appelhans" userId="2d97bc27457f462f" providerId="LiveId" clId="{FA74429A-FADF-4C73-B888-DFFFC945BB90}" dt="2022-03-07T15:34:14.432" v="1366" actId="6549"/>
          <ac:spMkLst>
            <pc:docMk/>
            <pc:sldMk cId="2537266174" sldId="554"/>
            <ac:spMk id="3" creationId="{6A2CF4CE-9CA8-43FC-879C-3E084C2EB884}"/>
          </ac:spMkLst>
        </pc:spChg>
      </pc:sldChg>
      <pc:sldChg chg="modSp add mod">
        <pc:chgData name="Eugenia Appelhans" userId="2d97bc27457f462f" providerId="LiveId" clId="{FA74429A-FADF-4C73-B888-DFFFC945BB90}" dt="2022-03-07T15:34:08.918" v="1319" actId="6549"/>
        <pc:sldMkLst>
          <pc:docMk/>
          <pc:sldMk cId="2250748845" sldId="555"/>
        </pc:sldMkLst>
        <pc:spChg chg="mod">
          <ac:chgData name="Eugenia Appelhans" userId="2d97bc27457f462f" providerId="LiveId" clId="{FA74429A-FADF-4C73-B888-DFFFC945BB90}" dt="2022-03-07T15:34:08.918" v="1319" actId="6549"/>
          <ac:spMkLst>
            <pc:docMk/>
            <pc:sldMk cId="2250748845" sldId="555"/>
            <ac:spMk id="3" creationId="{6A2CF4CE-9CA8-43FC-879C-3E084C2EB884}"/>
          </ac:spMkLst>
        </pc:spChg>
      </pc:sldChg>
      <pc:sldChg chg="modSp add del mod">
        <pc:chgData name="Eugenia Appelhans" userId="2d97bc27457f462f" providerId="LiveId" clId="{FA74429A-FADF-4C73-B888-DFFFC945BB90}" dt="2022-03-08T16:33:37.225" v="3198" actId="47"/>
        <pc:sldMkLst>
          <pc:docMk/>
          <pc:sldMk cId="614394817" sldId="556"/>
        </pc:sldMkLst>
        <pc:spChg chg="mod">
          <ac:chgData name="Eugenia Appelhans" userId="2d97bc27457f462f" providerId="LiveId" clId="{FA74429A-FADF-4C73-B888-DFFFC945BB90}" dt="2022-03-07T23:44:49.639" v="3177" actId="20577"/>
          <ac:spMkLst>
            <pc:docMk/>
            <pc:sldMk cId="614394817" sldId="556"/>
            <ac:spMk id="3" creationId="{6A2CF4CE-9CA8-43FC-879C-3E084C2EB884}"/>
          </ac:spMkLst>
        </pc:spChg>
      </pc:sldChg>
      <pc:sldChg chg="modSp add mod ord">
        <pc:chgData name="Eugenia Appelhans" userId="2d97bc27457f462f" providerId="LiveId" clId="{FA74429A-FADF-4C73-B888-DFFFC945BB90}" dt="2022-03-07T15:20:51.356" v="866"/>
        <pc:sldMkLst>
          <pc:docMk/>
          <pc:sldMk cId="3932968381" sldId="557"/>
        </pc:sldMkLst>
        <pc:spChg chg="mod">
          <ac:chgData name="Eugenia Appelhans" userId="2d97bc27457f462f" providerId="LiveId" clId="{FA74429A-FADF-4C73-B888-DFFFC945BB90}" dt="2022-03-07T15:19:43.188" v="850" actId="14100"/>
          <ac:spMkLst>
            <pc:docMk/>
            <pc:sldMk cId="3932968381" sldId="557"/>
            <ac:spMk id="2" creationId="{18C3B467-088C-4F3D-A9A7-105C4E1E20CD}"/>
          </ac:spMkLst>
        </pc:spChg>
        <pc:spChg chg="mod">
          <ac:chgData name="Eugenia Appelhans" userId="2d97bc27457f462f" providerId="LiveId" clId="{FA74429A-FADF-4C73-B888-DFFFC945BB90}" dt="2022-03-07T15:19:48.393" v="860" actId="20577"/>
          <ac:spMkLst>
            <pc:docMk/>
            <pc:sldMk cId="3932968381" sldId="557"/>
            <ac:spMk id="4" creationId="{89713829-3FE6-4BD7-B374-B51FE03490BB}"/>
          </ac:spMkLst>
        </pc:spChg>
      </pc:sldChg>
      <pc:sldChg chg="modSp add mod ord">
        <pc:chgData name="Eugenia Appelhans" userId="2d97bc27457f462f" providerId="LiveId" clId="{FA74429A-FADF-4C73-B888-DFFFC945BB90}" dt="2022-03-07T15:34:02.891" v="1271" actId="6549"/>
        <pc:sldMkLst>
          <pc:docMk/>
          <pc:sldMk cId="2603812830" sldId="558"/>
        </pc:sldMkLst>
        <pc:spChg chg="mod">
          <ac:chgData name="Eugenia Appelhans" userId="2d97bc27457f462f" providerId="LiveId" clId="{FA74429A-FADF-4C73-B888-DFFFC945BB90}" dt="2022-03-07T15:34:02.891" v="1271" actId="6549"/>
          <ac:spMkLst>
            <pc:docMk/>
            <pc:sldMk cId="2603812830" sldId="558"/>
            <ac:spMk id="3" creationId="{6A2CF4CE-9CA8-43FC-879C-3E084C2EB884}"/>
          </ac:spMkLst>
        </pc:spChg>
      </pc:sldChg>
      <pc:sldChg chg="modSp add mod ord">
        <pc:chgData name="Eugenia Appelhans" userId="2d97bc27457f462f" providerId="LiveId" clId="{FA74429A-FADF-4C73-B888-DFFFC945BB90}" dt="2022-03-07T15:25:03.811" v="911" actId="20577"/>
        <pc:sldMkLst>
          <pc:docMk/>
          <pc:sldMk cId="1989488487" sldId="559"/>
        </pc:sldMkLst>
        <pc:spChg chg="mod">
          <ac:chgData name="Eugenia Appelhans" userId="2d97bc27457f462f" providerId="LiveId" clId="{FA74429A-FADF-4C73-B888-DFFFC945BB90}" dt="2022-03-07T15:24:56.016" v="899" actId="20577"/>
          <ac:spMkLst>
            <pc:docMk/>
            <pc:sldMk cId="1989488487" sldId="559"/>
            <ac:spMk id="2" creationId="{18C3B467-088C-4F3D-A9A7-105C4E1E20CD}"/>
          </ac:spMkLst>
        </pc:spChg>
        <pc:spChg chg="mod">
          <ac:chgData name="Eugenia Appelhans" userId="2d97bc27457f462f" providerId="LiveId" clId="{FA74429A-FADF-4C73-B888-DFFFC945BB90}" dt="2022-03-07T15:25:03.811" v="911" actId="20577"/>
          <ac:spMkLst>
            <pc:docMk/>
            <pc:sldMk cId="1989488487" sldId="559"/>
            <ac:spMk id="4" creationId="{89713829-3FE6-4BD7-B374-B51FE03490BB}"/>
          </ac:spMkLst>
        </pc:spChg>
      </pc:sldChg>
      <pc:sldChg chg="modSp add mod ord">
        <pc:chgData name="Eugenia Appelhans" userId="2d97bc27457f462f" providerId="LiveId" clId="{FA74429A-FADF-4C73-B888-DFFFC945BB90}" dt="2022-03-07T15:33:50.948" v="1174" actId="6549"/>
        <pc:sldMkLst>
          <pc:docMk/>
          <pc:sldMk cId="1176926195" sldId="560"/>
        </pc:sldMkLst>
        <pc:spChg chg="mod">
          <ac:chgData name="Eugenia Appelhans" userId="2d97bc27457f462f" providerId="LiveId" clId="{FA74429A-FADF-4C73-B888-DFFFC945BB90}" dt="2022-03-07T15:33:50.948" v="1174" actId="6549"/>
          <ac:spMkLst>
            <pc:docMk/>
            <pc:sldMk cId="1176926195" sldId="560"/>
            <ac:spMk id="3" creationId="{6A2CF4CE-9CA8-43FC-879C-3E084C2EB884}"/>
          </ac:spMkLst>
        </pc:spChg>
      </pc:sldChg>
      <pc:sldChg chg="modSp add mod">
        <pc:chgData name="Eugenia Appelhans" userId="2d97bc27457f462f" providerId="LiveId" clId="{FA74429A-FADF-4C73-B888-DFFFC945BB90}" dt="2022-03-07T15:33:45.569" v="1127" actId="6549"/>
        <pc:sldMkLst>
          <pc:docMk/>
          <pc:sldMk cId="3309580268" sldId="561"/>
        </pc:sldMkLst>
        <pc:spChg chg="mod">
          <ac:chgData name="Eugenia Appelhans" userId="2d97bc27457f462f" providerId="LiveId" clId="{FA74429A-FADF-4C73-B888-DFFFC945BB90}" dt="2022-03-07T15:33:45.569" v="1127" actId="6549"/>
          <ac:spMkLst>
            <pc:docMk/>
            <pc:sldMk cId="3309580268" sldId="561"/>
            <ac:spMk id="3" creationId="{6A2CF4CE-9CA8-43FC-879C-3E084C2EB884}"/>
          </ac:spMkLst>
        </pc:spChg>
      </pc:sldChg>
      <pc:sldChg chg="modSp add mod">
        <pc:chgData name="Eugenia Appelhans" userId="2d97bc27457f462f" providerId="LiveId" clId="{FA74429A-FADF-4C73-B888-DFFFC945BB90}" dt="2022-03-07T15:33:40.110" v="1078" actId="6549"/>
        <pc:sldMkLst>
          <pc:docMk/>
          <pc:sldMk cId="2500607535" sldId="562"/>
        </pc:sldMkLst>
        <pc:spChg chg="mod">
          <ac:chgData name="Eugenia Appelhans" userId="2d97bc27457f462f" providerId="LiveId" clId="{FA74429A-FADF-4C73-B888-DFFFC945BB90}" dt="2022-03-07T15:33:40.110" v="1078" actId="6549"/>
          <ac:spMkLst>
            <pc:docMk/>
            <pc:sldMk cId="2500607535" sldId="562"/>
            <ac:spMk id="3" creationId="{6A2CF4CE-9CA8-43FC-879C-3E084C2EB884}"/>
          </ac:spMkLst>
        </pc:spChg>
      </pc:sldChg>
      <pc:sldChg chg="modSp add mod">
        <pc:chgData name="Eugenia Appelhans" userId="2d97bc27457f462f" providerId="LiveId" clId="{FA74429A-FADF-4C73-B888-DFFFC945BB90}" dt="2022-03-07T15:33:26.100" v="1030" actId="20577"/>
        <pc:sldMkLst>
          <pc:docMk/>
          <pc:sldMk cId="2654639983" sldId="563"/>
        </pc:sldMkLst>
        <pc:spChg chg="mod">
          <ac:chgData name="Eugenia Appelhans" userId="2d97bc27457f462f" providerId="LiveId" clId="{FA74429A-FADF-4C73-B888-DFFFC945BB90}" dt="2022-03-07T15:33:26.100" v="1030" actId="20577"/>
          <ac:spMkLst>
            <pc:docMk/>
            <pc:sldMk cId="2654639983" sldId="563"/>
            <ac:spMk id="3" creationId="{6A2CF4CE-9CA8-43FC-879C-3E084C2EB884}"/>
          </ac:spMkLst>
        </pc:spChg>
      </pc:sldChg>
      <pc:sldChg chg="modSp add mod ord">
        <pc:chgData name="Eugenia Appelhans" userId="2d97bc27457f462f" providerId="LiveId" clId="{FA74429A-FADF-4C73-B888-DFFFC945BB90}" dt="2022-03-07T15:39:34.841" v="1626" actId="20577"/>
        <pc:sldMkLst>
          <pc:docMk/>
          <pc:sldMk cId="2509145407" sldId="564"/>
        </pc:sldMkLst>
        <pc:spChg chg="mod">
          <ac:chgData name="Eugenia Appelhans" userId="2d97bc27457f462f" providerId="LiveId" clId="{FA74429A-FADF-4C73-B888-DFFFC945BB90}" dt="2022-03-07T15:38:56.925" v="1606" actId="20577"/>
          <ac:spMkLst>
            <pc:docMk/>
            <pc:sldMk cId="2509145407" sldId="564"/>
            <ac:spMk id="2" creationId="{18C3B467-088C-4F3D-A9A7-105C4E1E20CD}"/>
          </ac:spMkLst>
        </pc:spChg>
        <pc:spChg chg="mod">
          <ac:chgData name="Eugenia Appelhans" userId="2d97bc27457f462f" providerId="LiveId" clId="{FA74429A-FADF-4C73-B888-DFFFC945BB90}" dt="2022-03-07T15:39:34.841" v="1626" actId="20577"/>
          <ac:spMkLst>
            <pc:docMk/>
            <pc:sldMk cId="2509145407" sldId="564"/>
            <ac:spMk id="4" creationId="{89713829-3FE6-4BD7-B374-B51FE03490BB}"/>
          </ac:spMkLst>
        </pc:spChg>
        <pc:picChg chg="mod">
          <ac:chgData name="Eugenia Appelhans" userId="2d97bc27457f462f" providerId="LiveId" clId="{FA74429A-FADF-4C73-B888-DFFFC945BB90}" dt="2022-03-07T15:37:34.847" v="1572" actId="14826"/>
          <ac:picMkLst>
            <pc:docMk/>
            <pc:sldMk cId="2509145407" sldId="564"/>
            <ac:picMk id="8" creationId="{46768272-0F6A-4E58-A45C-F10D015D8952}"/>
          </ac:picMkLst>
        </pc:picChg>
      </pc:sldChg>
      <pc:sldChg chg="modSp add mod">
        <pc:chgData name="Eugenia Appelhans" userId="2d97bc27457f462f" providerId="LiveId" clId="{FA74429A-FADF-4C73-B888-DFFFC945BB90}" dt="2022-03-07T15:39:26.491" v="1616" actId="20577"/>
        <pc:sldMkLst>
          <pc:docMk/>
          <pc:sldMk cId="797148475" sldId="565"/>
        </pc:sldMkLst>
        <pc:spChg chg="mod">
          <ac:chgData name="Eugenia Appelhans" userId="2d97bc27457f462f" providerId="LiveId" clId="{FA74429A-FADF-4C73-B888-DFFFC945BB90}" dt="2022-03-07T15:39:26.491" v="1616" actId="20577"/>
          <ac:spMkLst>
            <pc:docMk/>
            <pc:sldMk cId="797148475" sldId="565"/>
            <ac:spMk id="2" creationId="{18C3B467-088C-4F3D-A9A7-105C4E1E20CD}"/>
          </ac:spMkLst>
        </pc:spChg>
      </pc:sldChg>
      <pc:sldChg chg="modSp add mod">
        <pc:chgData name="Eugenia Appelhans" userId="2d97bc27457f462f" providerId="LiveId" clId="{FA74429A-FADF-4C73-B888-DFFFC945BB90}" dt="2022-03-07T15:57:17.225" v="1729" actId="1076"/>
        <pc:sldMkLst>
          <pc:docMk/>
          <pc:sldMk cId="232792595" sldId="566"/>
        </pc:sldMkLst>
        <pc:spChg chg="mod">
          <ac:chgData name="Eugenia Appelhans" userId="2d97bc27457f462f" providerId="LiveId" clId="{FA74429A-FADF-4C73-B888-DFFFC945BB90}" dt="2022-03-07T15:52:52.848" v="1694" actId="20577"/>
          <ac:spMkLst>
            <pc:docMk/>
            <pc:sldMk cId="232792595" sldId="566"/>
            <ac:spMk id="3" creationId="{6A2CF4CE-9CA8-43FC-879C-3E084C2EB884}"/>
          </ac:spMkLst>
        </pc:spChg>
        <pc:picChg chg="mod">
          <ac:chgData name="Eugenia Appelhans" userId="2d97bc27457f462f" providerId="LiveId" clId="{FA74429A-FADF-4C73-B888-DFFFC945BB90}" dt="2022-03-07T15:57:17.225" v="1729" actId="1076"/>
          <ac:picMkLst>
            <pc:docMk/>
            <pc:sldMk cId="232792595" sldId="566"/>
            <ac:picMk id="5" creationId="{92A0E23D-A3A4-47DA-BC99-547484BBF5BB}"/>
          </ac:picMkLst>
        </pc:picChg>
      </pc:sldChg>
      <pc:sldChg chg="modSp add mod">
        <pc:chgData name="Eugenia Appelhans" userId="2d97bc27457f462f" providerId="LiveId" clId="{FA74429A-FADF-4C73-B888-DFFFC945BB90}" dt="2022-03-07T15:57:20.930" v="1730" actId="1076"/>
        <pc:sldMkLst>
          <pc:docMk/>
          <pc:sldMk cId="3001568218" sldId="567"/>
        </pc:sldMkLst>
        <pc:spChg chg="mod">
          <ac:chgData name="Eugenia Appelhans" userId="2d97bc27457f462f" providerId="LiveId" clId="{FA74429A-FADF-4C73-B888-DFFFC945BB90}" dt="2022-03-07T15:55:08.962" v="1715" actId="20577"/>
          <ac:spMkLst>
            <pc:docMk/>
            <pc:sldMk cId="3001568218" sldId="567"/>
            <ac:spMk id="3" creationId="{6A2CF4CE-9CA8-43FC-879C-3E084C2EB884}"/>
          </ac:spMkLst>
        </pc:spChg>
        <pc:picChg chg="mod">
          <ac:chgData name="Eugenia Appelhans" userId="2d97bc27457f462f" providerId="LiveId" clId="{FA74429A-FADF-4C73-B888-DFFFC945BB90}" dt="2022-03-07T15:57:20.930" v="1730" actId="1076"/>
          <ac:picMkLst>
            <pc:docMk/>
            <pc:sldMk cId="3001568218" sldId="567"/>
            <ac:picMk id="5" creationId="{92A0E23D-A3A4-47DA-BC99-547484BBF5BB}"/>
          </ac:picMkLst>
        </pc:picChg>
      </pc:sldChg>
      <pc:sldChg chg="modSp add del mod">
        <pc:chgData name="Eugenia Appelhans" userId="2d97bc27457f462f" providerId="LiveId" clId="{FA74429A-FADF-4C73-B888-DFFFC945BB90}" dt="2022-03-07T15:59:16.556" v="1756" actId="47"/>
        <pc:sldMkLst>
          <pc:docMk/>
          <pc:sldMk cId="4168638842" sldId="568"/>
        </pc:sldMkLst>
        <pc:spChg chg="mod">
          <ac:chgData name="Eugenia Appelhans" userId="2d97bc27457f462f" providerId="LiveId" clId="{FA74429A-FADF-4C73-B888-DFFFC945BB90}" dt="2022-03-07T15:56:42.213" v="1727" actId="20577"/>
          <ac:spMkLst>
            <pc:docMk/>
            <pc:sldMk cId="4168638842" sldId="568"/>
            <ac:spMk id="3" creationId="{6A2CF4CE-9CA8-43FC-879C-3E084C2EB884}"/>
          </ac:spMkLst>
        </pc:spChg>
        <pc:picChg chg="mod">
          <ac:chgData name="Eugenia Appelhans" userId="2d97bc27457f462f" providerId="LiveId" clId="{FA74429A-FADF-4C73-B888-DFFFC945BB90}" dt="2022-03-07T15:57:24.590" v="1731" actId="1076"/>
          <ac:picMkLst>
            <pc:docMk/>
            <pc:sldMk cId="4168638842" sldId="568"/>
            <ac:picMk id="5" creationId="{92A0E23D-A3A4-47DA-BC99-547484BBF5BB}"/>
          </ac:picMkLst>
        </pc:picChg>
      </pc:sldChg>
      <pc:sldChg chg="modSp add mod">
        <pc:chgData name="Eugenia Appelhans" userId="2d97bc27457f462f" providerId="LiveId" clId="{FA74429A-FADF-4C73-B888-DFFFC945BB90}" dt="2022-03-07T15:59:02.275" v="1753" actId="20577"/>
        <pc:sldMkLst>
          <pc:docMk/>
          <pc:sldMk cId="3757791591" sldId="569"/>
        </pc:sldMkLst>
        <pc:spChg chg="mod">
          <ac:chgData name="Eugenia Appelhans" userId="2d97bc27457f462f" providerId="LiveId" clId="{FA74429A-FADF-4C73-B888-DFFFC945BB90}" dt="2022-03-07T15:59:02.275" v="1753" actId="20577"/>
          <ac:spMkLst>
            <pc:docMk/>
            <pc:sldMk cId="3757791591" sldId="569"/>
            <ac:spMk id="3" creationId="{6A2CF4CE-9CA8-43FC-879C-3E084C2EB884}"/>
          </ac:spMkLst>
        </pc:spChg>
        <pc:picChg chg="mod">
          <ac:chgData name="Eugenia Appelhans" userId="2d97bc27457f462f" providerId="LiveId" clId="{FA74429A-FADF-4C73-B888-DFFFC945BB90}" dt="2022-03-07T15:57:30.499" v="1732" actId="1076"/>
          <ac:picMkLst>
            <pc:docMk/>
            <pc:sldMk cId="3757791591" sldId="569"/>
            <ac:picMk id="5" creationId="{92A0E23D-A3A4-47DA-BC99-547484BBF5BB}"/>
          </ac:picMkLst>
        </pc:picChg>
      </pc:sldChg>
      <pc:sldChg chg="addSp delSp modSp add mod delDesignElem">
        <pc:chgData name="Eugenia Appelhans" userId="2d97bc27457f462f" providerId="LiveId" clId="{FA74429A-FADF-4C73-B888-DFFFC945BB90}" dt="2022-03-07T17:27:39.591" v="2183" actId="20577"/>
        <pc:sldMkLst>
          <pc:docMk/>
          <pc:sldMk cId="3735872054" sldId="570"/>
        </pc:sldMkLst>
        <pc:spChg chg="add del mod">
          <ac:chgData name="Eugenia Appelhans" userId="2d97bc27457f462f" providerId="LiveId" clId="{FA74429A-FADF-4C73-B888-DFFFC945BB90}" dt="2022-03-07T16:29:08.965" v="1776"/>
          <ac:spMkLst>
            <pc:docMk/>
            <pc:sldMk cId="3735872054" sldId="570"/>
            <ac:spMk id="2" creationId="{FCEE9AA8-3997-4B72-A7FE-361A3B5F58BD}"/>
          </ac:spMkLst>
        </pc:spChg>
        <pc:spChg chg="mod">
          <ac:chgData name="Eugenia Appelhans" userId="2d97bc27457f462f" providerId="LiveId" clId="{FA74429A-FADF-4C73-B888-DFFFC945BB90}" dt="2022-03-07T17:27:39.591" v="2183" actId="20577"/>
          <ac:spMkLst>
            <pc:docMk/>
            <pc:sldMk cId="3735872054" sldId="570"/>
            <ac:spMk id="3" creationId="{6A2CF4CE-9CA8-43FC-879C-3E084C2EB884}"/>
          </ac:spMkLst>
        </pc:spChg>
        <pc:spChg chg="add del mod">
          <ac:chgData name="Eugenia Appelhans" userId="2d97bc27457f462f" providerId="LiveId" clId="{FA74429A-FADF-4C73-B888-DFFFC945BB90}" dt="2022-03-07T16:29:08.965" v="1776"/>
          <ac:spMkLst>
            <pc:docMk/>
            <pc:sldMk cId="3735872054" sldId="570"/>
            <ac:spMk id="4" creationId="{6EED8584-F017-4FBC-B078-E21732A9F885}"/>
          </ac:spMkLst>
        </pc:spChg>
        <pc:spChg chg="add del">
          <ac:chgData name="Eugenia Appelhans" userId="2d97bc27457f462f" providerId="LiveId" clId="{FA74429A-FADF-4C73-B888-DFFFC945BB90}" dt="2022-03-07T16:29:08.965" v="1776"/>
          <ac:spMkLst>
            <pc:docMk/>
            <pc:sldMk cId="3735872054" sldId="570"/>
            <ac:spMk id="16" creationId="{78632963-757B-40C2-BB84-FC6107A54DAD}"/>
          </ac:spMkLst>
        </pc:spChg>
        <pc:spChg chg="add del">
          <ac:chgData name="Eugenia Appelhans" userId="2d97bc27457f462f" providerId="LiveId" clId="{FA74429A-FADF-4C73-B888-DFFFC945BB90}" dt="2022-03-07T16:29:08.965" v="1776"/>
          <ac:spMkLst>
            <pc:docMk/>
            <pc:sldMk cId="3735872054" sldId="570"/>
            <ac:spMk id="17" creationId="{2853AE55-7E35-44B0-89F1-3F52B262AF33}"/>
          </ac:spMkLst>
        </pc:spChg>
        <pc:spChg chg="add del">
          <ac:chgData name="Eugenia Appelhans" userId="2d97bc27457f462f" providerId="LiveId" clId="{FA74429A-FADF-4C73-B888-DFFFC945BB90}" dt="2022-03-07T16:29:08.965" v="1776"/>
          <ac:spMkLst>
            <pc:docMk/>
            <pc:sldMk cId="3735872054" sldId="570"/>
            <ac:spMk id="18" creationId="{DBC4BE4D-4B50-4F51-9F85-4B5D60B02D81}"/>
          </ac:spMkLst>
        </pc:spChg>
        <pc:picChg chg="mod">
          <ac:chgData name="Eugenia Appelhans" userId="2d97bc27457f462f" providerId="LiveId" clId="{FA74429A-FADF-4C73-B888-DFFFC945BB90}" dt="2022-03-07T17:27:31.350" v="2162" actId="1076"/>
          <ac:picMkLst>
            <pc:docMk/>
            <pc:sldMk cId="3735872054" sldId="570"/>
            <ac:picMk id="5" creationId="{92A0E23D-A3A4-47DA-BC99-547484BBF5BB}"/>
          </ac:picMkLst>
        </pc:picChg>
      </pc:sldChg>
      <pc:sldChg chg="modSp add mod">
        <pc:chgData name="Eugenia Appelhans" userId="2d97bc27457f462f" providerId="LiveId" clId="{FA74429A-FADF-4C73-B888-DFFFC945BB90}" dt="2022-03-07T16:30:53.596" v="1926" actId="20577"/>
        <pc:sldMkLst>
          <pc:docMk/>
          <pc:sldMk cId="471134457" sldId="571"/>
        </pc:sldMkLst>
        <pc:spChg chg="mod">
          <ac:chgData name="Eugenia Appelhans" userId="2d97bc27457f462f" providerId="LiveId" clId="{FA74429A-FADF-4C73-B888-DFFFC945BB90}" dt="2022-03-07T16:30:53.596" v="1926" actId="20577"/>
          <ac:spMkLst>
            <pc:docMk/>
            <pc:sldMk cId="471134457" sldId="571"/>
            <ac:spMk id="3" creationId="{6A2CF4CE-9CA8-43FC-879C-3E084C2EB884}"/>
          </ac:spMkLst>
        </pc:spChg>
      </pc:sldChg>
      <pc:sldChg chg="new del">
        <pc:chgData name="Eugenia Appelhans" userId="2d97bc27457f462f" providerId="LiveId" clId="{FA74429A-FADF-4C73-B888-DFFFC945BB90}" dt="2022-03-07T16:28:58.876" v="1773" actId="47"/>
        <pc:sldMkLst>
          <pc:docMk/>
          <pc:sldMk cId="1428596582" sldId="571"/>
        </pc:sldMkLst>
      </pc:sldChg>
      <pc:sldChg chg="add del ord">
        <pc:chgData name="Eugenia Appelhans" userId="2d97bc27457f462f" providerId="LiveId" clId="{FA74429A-FADF-4C73-B888-DFFFC945BB90}" dt="2022-03-07T16:29:30.090" v="1781" actId="2890"/>
        <pc:sldMkLst>
          <pc:docMk/>
          <pc:sldMk cId="2283715272" sldId="571"/>
        </pc:sldMkLst>
      </pc:sldChg>
      <pc:sldChg chg="add del">
        <pc:chgData name="Eugenia Appelhans" userId="2d97bc27457f462f" providerId="LiveId" clId="{FA74429A-FADF-4C73-B888-DFFFC945BB90}" dt="2022-03-07T15:59:14.617" v="1755" actId="47"/>
        <pc:sldMkLst>
          <pc:docMk/>
          <pc:sldMk cId="2869344497" sldId="571"/>
        </pc:sldMkLst>
      </pc:sldChg>
      <pc:sldChg chg="modSp add mod ord">
        <pc:chgData name="Eugenia Appelhans" userId="2d97bc27457f462f" providerId="LiveId" clId="{FA74429A-FADF-4C73-B888-DFFFC945BB90}" dt="2022-03-07T17:20:24.450" v="1973" actId="1076"/>
        <pc:sldMkLst>
          <pc:docMk/>
          <pc:sldMk cId="3297894569" sldId="572"/>
        </pc:sldMkLst>
        <pc:spChg chg="mod">
          <ac:chgData name="Eugenia Appelhans" userId="2d97bc27457f462f" providerId="LiveId" clId="{FA74429A-FADF-4C73-B888-DFFFC945BB90}" dt="2022-03-07T17:14:45.466" v="1946" actId="113"/>
          <ac:spMkLst>
            <pc:docMk/>
            <pc:sldMk cId="3297894569" sldId="572"/>
            <ac:spMk id="3" creationId="{6A2CF4CE-9CA8-43FC-879C-3E084C2EB884}"/>
          </ac:spMkLst>
        </pc:spChg>
        <pc:picChg chg="mod">
          <ac:chgData name="Eugenia Appelhans" userId="2d97bc27457f462f" providerId="LiveId" clId="{FA74429A-FADF-4C73-B888-DFFFC945BB90}" dt="2022-03-07T17:20:24.450" v="1973" actId="1076"/>
          <ac:picMkLst>
            <pc:docMk/>
            <pc:sldMk cId="3297894569" sldId="572"/>
            <ac:picMk id="5" creationId="{92A0E23D-A3A4-47DA-BC99-547484BBF5BB}"/>
          </ac:picMkLst>
        </pc:picChg>
      </pc:sldChg>
      <pc:sldChg chg="modSp add del mod">
        <pc:chgData name="Eugenia Appelhans" userId="2d97bc27457f462f" providerId="LiveId" clId="{FA74429A-FADF-4C73-B888-DFFFC945BB90}" dt="2022-03-07T17:20:47.940" v="1977" actId="47"/>
        <pc:sldMkLst>
          <pc:docMk/>
          <pc:sldMk cId="2625190628" sldId="573"/>
        </pc:sldMkLst>
        <pc:spChg chg="mod">
          <ac:chgData name="Eugenia Appelhans" userId="2d97bc27457f462f" providerId="LiveId" clId="{FA74429A-FADF-4C73-B888-DFFFC945BB90}" dt="2022-03-07T17:17:31.630" v="1958" actId="20577"/>
          <ac:spMkLst>
            <pc:docMk/>
            <pc:sldMk cId="2625190628" sldId="573"/>
            <ac:spMk id="3" creationId="{6A2CF4CE-9CA8-43FC-879C-3E084C2EB884}"/>
          </ac:spMkLst>
        </pc:spChg>
        <pc:picChg chg="mod">
          <ac:chgData name="Eugenia Appelhans" userId="2d97bc27457f462f" providerId="LiveId" clId="{FA74429A-FADF-4C73-B888-DFFFC945BB90}" dt="2022-03-07T17:20:35.980" v="1975" actId="1076"/>
          <ac:picMkLst>
            <pc:docMk/>
            <pc:sldMk cId="2625190628" sldId="573"/>
            <ac:picMk id="5" creationId="{92A0E23D-A3A4-47DA-BC99-547484BBF5BB}"/>
          </ac:picMkLst>
        </pc:picChg>
      </pc:sldChg>
      <pc:sldChg chg="modSp add del mod">
        <pc:chgData name="Eugenia Appelhans" userId="2d97bc27457f462f" providerId="LiveId" clId="{FA74429A-FADF-4C73-B888-DFFFC945BB90}" dt="2022-03-07T17:23:02.941" v="1983" actId="47"/>
        <pc:sldMkLst>
          <pc:docMk/>
          <pc:sldMk cId="3835615664" sldId="574"/>
        </pc:sldMkLst>
        <pc:spChg chg="mod">
          <ac:chgData name="Eugenia Appelhans" userId="2d97bc27457f462f" providerId="LiveId" clId="{FA74429A-FADF-4C73-B888-DFFFC945BB90}" dt="2022-03-07T17:18:01.435" v="1967" actId="20577"/>
          <ac:spMkLst>
            <pc:docMk/>
            <pc:sldMk cId="3835615664" sldId="574"/>
            <ac:spMk id="3" creationId="{6A2CF4CE-9CA8-43FC-879C-3E084C2EB884}"/>
          </ac:spMkLst>
        </pc:spChg>
      </pc:sldChg>
      <pc:sldChg chg="modSp add mod">
        <pc:chgData name="Eugenia Appelhans" userId="2d97bc27457f462f" providerId="LiveId" clId="{FA74429A-FADF-4C73-B888-DFFFC945BB90}" dt="2022-03-07T17:20:45.766" v="1976"/>
        <pc:sldMkLst>
          <pc:docMk/>
          <pc:sldMk cId="3107311544" sldId="575"/>
        </pc:sldMkLst>
        <pc:spChg chg="mod">
          <ac:chgData name="Eugenia Appelhans" userId="2d97bc27457f462f" providerId="LiveId" clId="{FA74429A-FADF-4C73-B888-DFFFC945BB90}" dt="2022-03-07T17:20:45.766" v="1976"/>
          <ac:spMkLst>
            <pc:docMk/>
            <pc:sldMk cId="3107311544" sldId="575"/>
            <ac:spMk id="3" creationId="{6A2CF4CE-9CA8-43FC-879C-3E084C2EB884}"/>
          </ac:spMkLst>
        </pc:spChg>
      </pc:sldChg>
      <pc:sldChg chg="modSp add del mod">
        <pc:chgData name="Eugenia Appelhans" userId="2d97bc27457f462f" providerId="LiveId" clId="{FA74429A-FADF-4C73-B888-DFFFC945BB90}" dt="2022-03-07T17:30:14.168" v="2217" actId="47"/>
        <pc:sldMkLst>
          <pc:docMk/>
          <pc:sldMk cId="3507301957" sldId="576"/>
        </pc:sldMkLst>
        <pc:spChg chg="mod">
          <ac:chgData name="Eugenia Appelhans" userId="2d97bc27457f462f" providerId="LiveId" clId="{FA74429A-FADF-4C73-B888-DFFFC945BB90}" dt="2022-03-07T17:21:01.925" v="1979"/>
          <ac:spMkLst>
            <pc:docMk/>
            <pc:sldMk cId="3507301957" sldId="576"/>
            <ac:spMk id="3" creationId="{6A2CF4CE-9CA8-43FC-879C-3E084C2EB884}"/>
          </ac:spMkLst>
        </pc:spChg>
      </pc:sldChg>
      <pc:sldChg chg="modSp add mod ord">
        <pc:chgData name="Eugenia Appelhans" userId="2d97bc27457f462f" providerId="LiveId" clId="{FA74429A-FADF-4C73-B888-DFFFC945BB90}" dt="2022-03-07T17:23:42.556" v="2026" actId="20577"/>
        <pc:sldMkLst>
          <pc:docMk/>
          <pc:sldMk cId="881627231" sldId="577"/>
        </pc:sldMkLst>
        <pc:spChg chg="mod">
          <ac:chgData name="Eugenia Appelhans" userId="2d97bc27457f462f" providerId="LiveId" clId="{FA74429A-FADF-4C73-B888-DFFFC945BB90}" dt="2022-03-07T17:23:42.556" v="2026" actId="20577"/>
          <ac:spMkLst>
            <pc:docMk/>
            <pc:sldMk cId="881627231" sldId="577"/>
            <ac:spMk id="3" creationId="{6A2CF4CE-9CA8-43FC-879C-3E084C2EB884}"/>
          </ac:spMkLst>
        </pc:spChg>
        <pc:picChg chg="mod">
          <ac:chgData name="Eugenia Appelhans" userId="2d97bc27457f462f" providerId="LiveId" clId="{FA74429A-FADF-4C73-B888-DFFFC945BB90}" dt="2022-03-07T17:23:17.788" v="1984" actId="14826"/>
          <ac:picMkLst>
            <pc:docMk/>
            <pc:sldMk cId="881627231" sldId="577"/>
            <ac:picMk id="5" creationId="{92A0E23D-A3A4-47DA-BC99-547484BBF5BB}"/>
          </ac:picMkLst>
        </pc:picChg>
      </pc:sldChg>
      <pc:sldChg chg="modSp add mod">
        <pc:chgData name="Eugenia Appelhans" userId="2d97bc27457f462f" providerId="LiveId" clId="{FA74429A-FADF-4C73-B888-DFFFC945BB90}" dt="2022-03-07T17:24:23.291" v="2072" actId="20577"/>
        <pc:sldMkLst>
          <pc:docMk/>
          <pc:sldMk cId="1286990515" sldId="578"/>
        </pc:sldMkLst>
        <pc:spChg chg="mod">
          <ac:chgData name="Eugenia Appelhans" userId="2d97bc27457f462f" providerId="LiveId" clId="{FA74429A-FADF-4C73-B888-DFFFC945BB90}" dt="2022-03-07T17:24:23.291" v="2072" actId="20577"/>
          <ac:spMkLst>
            <pc:docMk/>
            <pc:sldMk cId="1286990515" sldId="578"/>
            <ac:spMk id="3" creationId="{6A2CF4CE-9CA8-43FC-879C-3E084C2EB884}"/>
          </ac:spMkLst>
        </pc:spChg>
      </pc:sldChg>
      <pc:sldChg chg="addSp delSp modSp add del mod ord setBg setClrOvrMap">
        <pc:chgData name="Eugenia Appelhans" userId="2d97bc27457f462f" providerId="LiveId" clId="{FA74429A-FADF-4C73-B888-DFFFC945BB90}" dt="2022-03-08T16:33:37.225" v="3198" actId="47"/>
        <pc:sldMkLst>
          <pc:docMk/>
          <pc:sldMk cId="1928120690" sldId="579"/>
        </pc:sldMkLst>
        <pc:spChg chg="mod">
          <ac:chgData name="Eugenia Appelhans" userId="2d97bc27457f462f" providerId="LiveId" clId="{FA74429A-FADF-4C73-B888-DFFFC945BB90}" dt="2022-03-07T23:17:28.110" v="3033" actId="27636"/>
          <ac:spMkLst>
            <pc:docMk/>
            <pc:sldMk cId="1928120690" sldId="579"/>
            <ac:spMk id="3" creationId="{6A2CF4CE-9CA8-43FC-879C-3E084C2EB884}"/>
          </ac:spMkLst>
        </pc:spChg>
        <pc:spChg chg="add del">
          <ac:chgData name="Eugenia Appelhans" userId="2d97bc27457f462f" providerId="LiveId" clId="{FA74429A-FADF-4C73-B888-DFFFC945BB90}" dt="2022-03-07T23:15:49.625" v="3007" actId="26606"/>
          <ac:spMkLst>
            <pc:docMk/>
            <pc:sldMk cId="1928120690" sldId="579"/>
            <ac:spMk id="10" creationId="{4E9EDDFA-8F05-462B-8D3E-5B9C4FBC735B}"/>
          </ac:spMkLst>
        </pc:spChg>
        <pc:spChg chg="add del">
          <ac:chgData name="Eugenia Appelhans" userId="2d97bc27457f462f" providerId="LiveId" clId="{FA74429A-FADF-4C73-B888-DFFFC945BB90}" dt="2022-03-07T23:15:49.625" v="3007" actId="26606"/>
          <ac:spMkLst>
            <pc:docMk/>
            <pc:sldMk cId="1928120690" sldId="579"/>
            <ac:spMk id="12" creationId="{143F9A23-3237-4ED6-A1E9-C0E6530E053B}"/>
          </ac:spMkLst>
        </pc:spChg>
        <pc:spChg chg="add del">
          <ac:chgData name="Eugenia Appelhans" userId="2d97bc27457f462f" providerId="LiveId" clId="{FA74429A-FADF-4C73-B888-DFFFC945BB90}" dt="2022-03-07T23:15:49.625" v="3007" actId="26606"/>
          <ac:spMkLst>
            <pc:docMk/>
            <pc:sldMk cId="1928120690" sldId="579"/>
            <ac:spMk id="14" creationId="{C63CD46D-4335-4BA4-842A-BF835A99CB2C}"/>
          </ac:spMkLst>
        </pc:spChg>
        <pc:picChg chg="mod">
          <ac:chgData name="Eugenia Appelhans" userId="2d97bc27457f462f" providerId="LiveId" clId="{FA74429A-FADF-4C73-B888-DFFFC945BB90}" dt="2022-03-07T23:17:06.722" v="3011" actId="14826"/>
          <ac:picMkLst>
            <pc:docMk/>
            <pc:sldMk cId="1928120690" sldId="579"/>
            <ac:picMk id="5" creationId="{92A0E23D-A3A4-47DA-BC99-547484BBF5BB}"/>
          </ac:picMkLst>
        </pc:picChg>
      </pc:sldChg>
      <pc:sldChg chg="modSp add mod">
        <pc:chgData name="Eugenia Appelhans" userId="2d97bc27457f462f" providerId="LiveId" clId="{FA74429A-FADF-4C73-B888-DFFFC945BB90}" dt="2022-03-07T17:29:01.824" v="2201" actId="113"/>
        <pc:sldMkLst>
          <pc:docMk/>
          <pc:sldMk cId="83133477" sldId="580"/>
        </pc:sldMkLst>
        <pc:spChg chg="mod">
          <ac:chgData name="Eugenia Appelhans" userId="2d97bc27457f462f" providerId="LiveId" clId="{FA74429A-FADF-4C73-B888-DFFFC945BB90}" dt="2022-03-07T17:29:01.824" v="2201" actId="113"/>
          <ac:spMkLst>
            <pc:docMk/>
            <pc:sldMk cId="83133477" sldId="580"/>
            <ac:spMk id="3" creationId="{6A2CF4CE-9CA8-43FC-879C-3E084C2EB884}"/>
          </ac:spMkLst>
        </pc:spChg>
      </pc:sldChg>
      <pc:sldChg chg="modSp add mod">
        <pc:chgData name="Eugenia Appelhans" userId="2d97bc27457f462f" providerId="LiveId" clId="{FA74429A-FADF-4C73-B888-DFFFC945BB90}" dt="2022-03-07T17:29:53.346" v="2216" actId="20577"/>
        <pc:sldMkLst>
          <pc:docMk/>
          <pc:sldMk cId="3337289275" sldId="581"/>
        </pc:sldMkLst>
        <pc:spChg chg="mod">
          <ac:chgData name="Eugenia Appelhans" userId="2d97bc27457f462f" providerId="LiveId" clId="{FA74429A-FADF-4C73-B888-DFFFC945BB90}" dt="2022-03-07T17:29:53.346" v="2216" actId="20577"/>
          <ac:spMkLst>
            <pc:docMk/>
            <pc:sldMk cId="3337289275" sldId="581"/>
            <ac:spMk id="3" creationId="{6A2CF4CE-9CA8-43FC-879C-3E084C2EB884}"/>
          </ac:spMkLst>
        </pc:spChg>
      </pc:sldChg>
      <pc:sldChg chg="modSp add mod ord">
        <pc:chgData name="Eugenia Appelhans" userId="2d97bc27457f462f" providerId="LiveId" clId="{FA74429A-FADF-4C73-B888-DFFFC945BB90}" dt="2022-03-07T17:50:20.398" v="2241" actId="14826"/>
        <pc:sldMkLst>
          <pc:docMk/>
          <pc:sldMk cId="2329490595" sldId="582"/>
        </pc:sldMkLst>
        <pc:spChg chg="mod">
          <ac:chgData name="Eugenia Appelhans" userId="2d97bc27457f462f" providerId="LiveId" clId="{FA74429A-FADF-4C73-B888-DFFFC945BB90}" dt="2022-03-07T17:32:17.626" v="2236" actId="20577"/>
          <ac:spMkLst>
            <pc:docMk/>
            <pc:sldMk cId="2329490595" sldId="582"/>
            <ac:spMk id="3" creationId="{6A2CF4CE-9CA8-43FC-879C-3E084C2EB884}"/>
          </ac:spMkLst>
        </pc:spChg>
        <pc:picChg chg="mod">
          <ac:chgData name="Eugenia Appelhans" userId="2d97bc27457f462f" providerId="LiveId" clId="{FA74429A-FADF-4C73-B888-DFFFC945BB90}" dt="2022-03-07T17:50:20.398" v="2241" actId="14826"/>
          <ac:picMkLst>
            <pc:docMk/>
            <pc:sldMk cId="2329490595" sldId="582"/>
            <ac:picMk id="5" creationId="{92A0E23D-A3A4-47DA-BC99-547484BBF5BB}"/>
          </ac:picMkLst>
        </pc:picChg>
      </pc:sldChg>
      <pc:sldChg chg="modSp add mod">
        <pc:chgData name="Eugenia Appelhans" userId="2d97bc27457f462f" providerId="LiveId" clId="{FA74429A-FADF-4C73-B888-DFFFC945BB90}" dt="2022-03-07T17:51:25.716" v="2267" actId="20577"/>
        <pc:sldMkLst>
          <pc:docMk/>
          <pc:sldMk cId="3142670928" sldId="583"/>
        </pc:sldMkLst>
        <pc:spChg chg="mod">
          <ac:chgData name="Eugenia Appelhans" userId="2d97bc27457f462f" providerId="LiveId" clId="{FA74429A-FADF-4C73-B888-DFFFC945BB90}" dt="2022-03-07T17:51:25.716" v="2267" actId="20577"/>
          <ac:spMkLst>
            <pc:docMk/>
            <pc:sldMk cId="3142670928" sldId="583"/>
            <ac:spMk id="3" creationId="{6A2CF4CE-9CA8-43FC-879C-3E084C2EB884}"/>
          </ac:spMkLst>
        </pc:spChg>
      </pc:sldChg>
      <pc:sldChg chg="add del">
        <pc:chgData name="Eugenia Appelhans" userId="2d97bc27457f462f" providerId="LiveId" clId="{FA74429A-FADF-4C73-B888-DFFFC945BB90}" dt="2022-03-07T17:50:12.767" v="2240" actId="47"/>
        <pc:sldMkLst>
          <pc:docMk/>
          <pc:sldMk cId="3194271024" sldId="583"/>
        </pc:sldMkLst>
      </pc:sldChg>
      <pc:sldChg chg="modSp add mod">
        <pc:chgData name="Eugenia Appelhans" userId="2d97bc27457f462f" providerId="LiveId" clId="{FA74429A-FADF-4C73-B888-DFFFC945BB90}" dt="2022-03-07T21:21:30.289" v="2372" actId="20577"/>
        <pc:sldMkLst>
          <pc:docMk/>
          <pc:sldMk cId="619988607" sldId="584"/>
        </pc:sldMkLst>
        <pc:spChg chg="mod">
          <ac:chgData name="Eugenia Appelhans" userId="2d97bc27457f462f" providerId="LiveId" clId="{FA74429A-FADF-4C73-B888-DFFFC945BB90}" dt="2022-03-07T21:21:30.289" v="2372" actId="20577"/>
          <ac:spMkLst>
            <pc:docMk/>
            <pc:sldMk cId="619988607" sldId="584"/>
            <ac:spMk id="2" creationId="{9C4BF38C-54C8-42BC-92D4-02D4490755A5}"/>
          </ac:spMkLst>
        </pc:spChg>
      </pc:sldChg>
      <pc:sldChg chg="modSp add mod ord">
        <pc:chgData name="Eugenia Appelhans" userId="2d97bc27457f462f" providerId="LiveId" clId="{FA74429A-FADF-4C73-B888-DFFFC945BB90}" dt="2022-03-07T21:28:16.166" v="2458" actId="20577"/>
        <pc:sldMkLst>
          <pc:docMk/>
          <pc:sldMk cId="3566736031" sldId="585"/>
        </pc:sldMkLst>
        <pc:spChg chg="mod">
          <ac:chgData name="Eugenia Appelhans" userId="2d97bc27457f462f" providerId="LiveId" clId="{FA74429A-FADF-4C73-B888-DFFFC945BB90}" dt="2022-03-07T21:28:16.166" v="2458" actId="20577"/>
          <ac:spMkLst>
            <pc:docMk/>
            <pc:sldMk cId="3566736031" sldId="585"/>
            <ac:spMk id="3" creationId="{6A2CF4CE-9CA8-43FC-879C-3E084C2EB884}"/>
          </ac:spMkLst>
        </pc:spChg>
      </pc:sldChg>
      <pc:sldChg chg="modSp add mod">
        <pc:chgData name="Eugenia Appelhans" userId="2d97bc27457f462f" providerId="LiveId" clId="{FA74429A-FADF-4C73-B888-DFFFC945BB90}" dt="2022-03-07T21:29:35.905" v="2520" actId="20577"/>
        <pc:sldMkLst>
          <pc:docMk/>
          <pc:sldMk cId="1420192375" sldId="586"/>
        </pc:sldMkLst>
        <pc:spChg chg="mod">
          <ac:chgData name="Eugenia Appelhans" userId="2d97bc27457f462f" providerId="LiveId" clId="{FA74429A-FADF-4C73-B888-DFFFC945BB90}" dt="2022-03-07T21:29:35.905" v="2520" actId="20577"/>
          <ac:spMkLst>
            <pc:docMk/>
            <pc:sldMk cId="1420192375" sldId="586"/>
            <ac:spMk id="3" creationId="{6A2CF4CE-9CA8-43FC-879C-3E084C2EB884}"/>
          </ac:spMkLst>
        </pc:spChg>
      </pc:sldChg>
      <pc:sldChg chg="modSp add mod ord">
        <pc:chgData name="Eugenia Appelhans" userId="2d97bc27457f462f" providerId="LiveId" clId="{FA74429A-FADF-4C73-B888-DFFFC945BB90}" dt="2022-03-07T21:31:16.844" v="2602" actId="20577"/>
        <pc:sldMkLst>
          <pc:docMk/>
          <pc:sldMk cId="1914090695" sldId="587"/>
        </pc:sldMkLst>
        <pc:spChg chg="mod">
          <ac:chgData name="Eugenia Appelhans" userId="2d97bc27457f462f" providerId="LiveId" clId="{FA74429A-FADF-4C73-B888-DFFFC945BB90}" dt="2022-03-07T21:30:58.180" v="2566" actId="20577"/>
          <ac:spMkLst>
            <pc:docMk/>
            <pc:sldMk cId="1914090695" sldId="587"/>
            <ac:spMk id="2" creationId="{18C3B467-088C-4F3D-A9A7-105C4E1E20CD}"/>
          </ac:spMkLst>
        </pc:spChg>
        <pc:spChg chg="mod">
          <ac:chgData name="Eugenia Appelhans" userId="2d97bc27457f462f" providerId="LiveId" clId="{FA74429A-FADF-4C73-B888-DFFFC945BB90}" dt="2022-03-07T21:31:16.844" v="2602" actId="20577"/>
          <ac:spMkLst>
            <pc:docMk/>
            <pc:sldMk cId="1914090695" sldId="587"/>
            <ac:spMk id="4" creationId="{89713829-3FE6-4BD7-B374-B51FE03490BB}"/>
          </ac:spMkLst>
        </pc:spChg>
      </pc:sldChg>
      <pc:sldChg chg="modSp add mod ord">
        <pc:chgData name="Eugenia Appelhans" userId="2d97bc27457f462f" providerId="LiveId" clId="{FA74429A-FADF-4C73-B888-DFFFC945BB90}" dt="2022-03-07T21:32:28.320" v="2626" actId="5793"/>
        <pc:sldMkLst>
          <pc:docMk/>
          <pc:sldMk cId="2193684282" sldId="588"/>
        </pc:sldMkLst>
        <pc:spChg chg="mod">
          <ac:chgData name="Eugenia Appelhans" userId="2d97bc27457f462f" providerId="LiveId" clId="{FA74429A-FADF-4C73-B888-DFFFC945BB90}" dt="2022-03-07T21:32:28.320" v="2626" actId="5793"/>
          <ac:spMkLst>
            <pc:docMk/>
            <pc:sldMk cId="2193684282" sldId="588"/>
            <ac:spMk id="3" creationId="{6A2CF4CE-9CA8-43FC-879C-3E084C2EB884}"/>
          </ac:spMkLst>
        </pc:spChg>
      </pc:sldChg>
      <pc:sldChg chg="modSp add mod">
        <pc:chgData name="Eugenia Appelhans" userId="2d97bc27457f462f" providerId="LiveId" clId="{FA74429A-FADF-4C73-B888-DFFFC945BB90}" dt="2022-03-07T21:33:01.818" v="2638" actId="20577"/>
        <pc:sldMkLst>
          <pc:docMk/>
          <pc:sldMk cId="3759590106" sldId="589"/>
        </pc:sldMkLst>
        <pc:spChg chg="mod">
          <ac:chgData name="Eugenia Appelhans" userId="2d97bc27457f462f" providerId="LiveId" clId="{FA74429A-FADF-4C73-B888-DFFFC945BB90}" dt="2022-03-07T21:33:01.818" v="2638" actId="20577"/>
          <ac:spMkLst>
            <pc:docMk/>
            <pc:sldMk cId="3759590106" sldId="589"/>
            <ac:spMk id="3" creationId="{6A2CF4CE-9CA8-43FC-879C-3E084C2EB884}"/>
          </ac:spMkLst>
        </pc:spChg>
      </pc:sldChg>
      <pc:sldChg chg="modSp add mod">
        <pc:chgData name="Eugenia Appelhans" userId="2d97bc27457f462f" providerId="LiveId" clId="{FA74429A-FADF-4C73-B888-DFFFC945BB90}" dt="2022-03-07T21:36:02.976" v="2651" actId="20577"/>
        <pc:sldMkLst>
          <pc:docMk/>
          <pc:sldMk cId="3156616653" sldId="590"/>
        </pc:sldMkLst>
        <pc:spChg chg="mod">
          <ac:chgData name="Eugenia Appelhans" userId="2d97bc27457f462f" providerId="LiveId" clId="{FA74429A-FADF-4C73-B888-DFFFC945BB90}" dt="2022-03-07T21:36:02.976" v="2651" actId="20577"/>
          <ac:spMkLst>
            <pc:docMk/>
            <pc:sldMk cId="3156616653" sldId="590"/>
            <ac:spMk id="3" creationId="{6A2CF4CE-9CA8-43FC-879C-3E084C2EB884}"/>
          </ac:spMkLst>
        </pc:spChg>
      </pc:sldChg>
      <pc:sldChg chg="delSp modSp add del mod setBg delDesignElem">
        <pc:chgData name="Eugenia Appelhans" userId="2d97bc27457f462f" providerId="LiveId" clId="{FA74429A-FADF-4C73-B888-DFFFC945BB90}" dt="2022-03-17T15:42:24.358" v="3270" actId="47"/>
        <pc:sldMkLst>
          <pc:docMk/>
          <pc:sldMk cId="2566713159" sldId="591"/>
        </pc:sldMkLst>
        <pc:spChg chg="mod">
          <ac:chgData name="Eugenia Appelhans" userId="2d97bc27457f462f" providerId="LiveId" clId="{FA74429A-FADF-4C73-B888-DFFFC945BB90}" dt="2022-03-07T22:32:56.544" v="2703" actId="207"/>
          <ac:spMkLst>
            <pc:docMk/>
            <pc:sldMk cId="2566713159" sldId="591"/>
            <ac:spMk id="3" creationId="{6A2CF4CE-9CA8-43FC-879C-3E084C2EB884}"/>
          </ac:spMkLst>
        </pc:spChg>
        <pc:spChg chg="del">
          <ac:chgData name="Eugenia Appelhans" userId="2d97bc27457f462f" providerId="LiveId" clId="{FA74429A-FADF-4C73-B888-DFFFC945BB90}" dt="2022-03-07T22:31:41.838" v="2655"/>
          <ac:spMkLst>
            <pc:docMk/>
            <pc:sldMk cId="2566713159" sldId="591"/>
            <ac:spMk id="16" creationId="{78632963-757B-40C2-BB84-FC6107A54DAD}"/>
          </ac:spMkLst>
        </pc:spChg>
        <pc:spChg chg="del">
          <ac:chgData name="Eugenia Appelhans" userId="2d97bc27457f462f" providerId="LiveId" clId="{FA74429A-FADF-4C73-B888-DFFFC945BB90}" dt="2022-03-07T22:31:41.838" v="2655"/>
          <ac:spMkLst>
            <pc:docMk/>
            <pc:sldMk cId="2566713159" sldId="591"/>
            <ac:spMk id="17" creationId="{2853AE55-7E35-44B0-89F1-3F52B262AF33}"/>
          </ac:spMkLst>
        </pc:spChg>
        <pc:spChg chg="del">
          <ac:chgData name="Eugenia Appelhans" userId="2d97bc27457f462f" providerId="LiveId" clId="{FA74429A-FADF-4C73-B888-DFFFC945BB90}" dt="2022-03-07T22:31:41.838" v="2655"/>
          <ac:spMkLst>
            <pc:docMk/>
            <pc:sldMk cId="2566713159" sldId="591"/>
            <ac:spMk id="18" creationId="{DBC4BE4D-4B50-4F51-9F85-4B5D60B02D81}"/>
          </ac:spMkLst>
        </pc:spChg>
      </pc:sldChg>
      <pc:sldChg chg="delSp modSp add del mod setBg delDesignElem">
        <pc:chgData name="Eugenia Appelhans" userId="2d97bc27457f462f" providerId="LiveId" clId="{FA74429A-FADF-4C73-B888-DFFFC945BB90}" dt="2022-03-17T15:20:08.767" v="3238" actId="47"/>
        <pc:sldMkLst>
          <pc:docMk/>
          <pc:sldMk cId="2781838092" sldId="592"/>
        </pc:sldMkLst>
        <pc:spChg chg="mod">
          <ac:chgData name="Eugenia Appelhans" userId="2d97bc27457f462f" providerId="LiveId" clId="{FA74429A-FADF-4C73-B888-DFFFC945BB90}" dt="2022-03-07T22:33:03.477" v="2704" actId="207"/>
          <ac:spMkLst>
            <pc:docMk/>
            <pc:sldMk cId="2781838092" sldId="592"/>
            <ac:spMk id="3" creationId="{6A2CF4CE-9CA8-43FC-879C-3E084C2EB884}"/>
          </ac:spMkLst>
        </pc:spChg>
        <pc:spChg chg="del">
          <ac:chgData name="Eugenia Appelhans" userId="2d97bc27457f462f" providerId="LiveId" clId="{FA74429A-FADF-4C73-B888-DFFFC945BB90}" dt="2022-03-07T22:31:41.838" v="2655"/>
          <ac:spMkLst>
            <pc:docMk/>
            <pc:sldMk cId="2781838092" sldId="592"/>
            <ac:spMk id="16" creationId="{78632963-757B-40C2-BB84-FC6107A54DAD}"/>
          </ac:spMkLst>
        </pc:spChg>
        <pc:spChg chg="del">
          <ac:chgData name="Eugenia Appelhans" userId="2d97bc27457f462f" providerId="LiveId" clId="{FA74429A-FADF-4C73-B888-DFFFC945BB90}" dt="2022-03-07T22:31:41.838" v="2655"/>
          <ac:spMkLst>
            <pc:docMk/>
            <pc:sldMk cId="2781838092" sldId="592"/>
            <ac:spMk id="17" creationId="{2853AE55-7E35-44B0-89F1-3F52B262AF33}"/>
          </ac:spMkLst>
        </pc:spChg>
        <pc:spChg chg="del">
          <ac:chgData name="Eugenia Appelhans" userId="2d97bc27457f462f" providerId="LiveId" clId="{FA74429A-FADF-4C73-B888-DFFFC945BB90}" dt="2022-03-07T22:31:41.838" v="2655"/>
          <ac:spMkLst>
            <pc:docMk/>
            <pc:sldMk cId="2781838092" sldId="592"/>
            <ac:spMk id="18" creationId="{DBC4BE4D-4B50-4F51-9F85-4B5D60B02D81}"/>
          </ac:spMkLst>
        </pc:spChg>
      </pc:sldChg>
      <pc:sldChg chg="delSp modSp add del mod setBg delDesignElem">
        <pc:chgData name="Eugenia Appelhans" userId="2d97bc27457f462f" providerId="LiveId" clId="{FA74429A-FADF-4C73-B888-DFFFC945BB90}" dt="2022-03-17T15:15:13.732" v="3237" actId="47"/>
        <pc:sldMkLst>
          <pc:docMk/>
          <pc:sldMk cId="2710397197" sldId="593"/>
        </pc:sldMkLst>
        <pc:spChg chg="mod">
          <ac:chgData name="Eugenia Appelhans" userId="2d97bc27457f462f" providerId="LiveId" clId="{FA74429A-FADF-4C73-B888-DFFFC945BB90}" dt="2022-03-07T22:33:09.979" v="2705" actId="207"/>
          <ac:spMkLst>
            <pc:docMk/>
            <pc:sldMk cId="2710397197" sldId="593"/>
            <ac:spMk id="3" creationId="{6A2CF4CE-9CA8-43FC-879C-3E084C2EB884}"/>
          </ac:spMkLst>
        </pc:spChg>
        <pc:spChg chg="del">
          <ac:chgData name="Eugenia Appelhans" userId="2d97bc27457f462f" providerId="LiveId" clId="{FA74429A-FADF-4C73-B888-DFFFC945BB90}" dt="2022-03-07T22:31:41.838" v="2655"/>
          <ac:spMkLst>
            <pc:docMk/>
            <pc:sldMk cId="2710397197" sldId="593"/>
            <ac:spMk id="16" creationId="{78632963-757B-40C2-BB84-FC6107A54DAD}"/>
          </ac:spMkLst>
        </pc:spChg>
        <pc:spChg chg="del">
          <ac:chgData name="Eugenia Appelhans" userId="2d97bc27457f462f" providerId="LiveId" clId="{FA74429A-FADF-4C73-B888-DFFFC945BB90}" dt="2022-03-07T22:31:41.838" v="2655"/>
          <ac:spMkLst>
            <pc:docMk/>
            <pc:sldMk cId="2710397197" sldId="593"/>
            <ac:spMk id="17" creationId="{2853AE55-7E35-44B0-89F1-3F52B262AF33}"/>
          </ac:spMkLst>
        </pc:spChg>
        <pc:spChg chg="del">
          <ac:chgData name="Eugenia Appelhans" userId="2d97bc27457f462f" providerId="LiveId" clId="{FA74429A-FADF-4C73-B888-DFFFC945BB90}" dt="2022-03-07T22:31:41.838" v="2655"/>
          <ac:spMkLst>
            <pc:docMk/>
            <pc:sldMk cId="2710397197" sldId="593"/>
            <ac:spMk id="18" creationId="{DBC4BE4D-4B50-4F51-9F85-4B5D60B02D81}"/>
          </ac:spMkLst>
        </pc:spChg>
      </pc:sldChg>
      <pc:sldChg chg="modSp add del mod">
        <pc:chgData name="Eugenia Appelhans" userId="2d97bc27457f462f" providerId="LiveId" clId="{FA74429A-FADF-4C73-B888-DFFFC945BB90}" dt="2022-03-08T16:33:37.225" v="3198" actId="47"/>
        <pc:sldMkLst>
          <pc:docMk/>
          <pc:sldMk cId="2584899034" sldId="594"/>
        </pc:sldMkLst>
        <pc:spChg chg="mod">
          <ac:chgData name="Eugenia Appelhans" userId="2d97bc27457f462f" providerId="LiveId" clId="{FA74429A-FADF-4C73-B888-DFFFC945BB90}" dt="2022-03-07T23:21:26.924" v="3156" actId="20577"/>
          <ac:spMkLst>
            <pc:docMk/>
            <pc:sldMk cId="2584899034" sldId="594"/>
            <ac:spMk id="3" creationId="{6A2CF4CE-9CA8-43FC-879C-3E084C2EB884}"/>
          </ac:spMkLst>
        </pc:spChg>
      </pc:sldChg>
      <pc:sldChg chg="add del">
        <pc:chgData name="Eugenia Appelhans" userId="2d97bc27457f462f" providerId="LiveId" clId="{FA74429A-FADF-4C73-B888-DFFFC945BB90}" dt="2022-03-07T23:45:42.801" v="3191" actId="2696"/>
        <pc:sldMkLst>
          <pc:docMk/>
          <pc:sldMk cId="3310421172" sldId="595"/>
        </pc:sldMkLst>
      </pc:sldChg>
      <pc:sldChg chg="modSp add del mod">
        <pc:chgData name="Eugenia Appelhans" userId="2d97bc27457f462f" providerId="LiveId" clId="{FA74429A-FADF-4C73-B888-DFFFC945BB90}" dt="2022-03-08T16:34:17.269" v="3199" actId="47"/>
        <pc:sldMkLst>
          <pc:docMk/>
          <pc:sldMk cId="2838494242" sldId="596"/>
        </pc:sldMkLst>
        <pc:spChg chg="mod">
          <ac:chgData name="Eugenia Appelhans" userId="2d97bc27457f462f" providerId="LiveId" clId="{FA74429A-FADF-4C73-B888-DFFFC945BB90}" dt="2022-03-07T23:45:19.499" v="3190" actId="20577"/>
          <ac:spMkLst>
            <pc:docMk/>
            <pc:sldMk cId="2838494242" sldId="596"/>
            <ac:spMk id="3" creationId="{6A2CF4CE-9CA8-43FC-879C-3E084C2EB884}"/>
          </ac:spMkLst>
        </pc:spChg>
      </pc:sldChg>
      <pc:sldChg chg="delSp add del setBg delDesignElem">
        <pc:chgData name="Eugenia Appelhans" userId="2d97bc27457f462f" providerId="LiveId" clId="{FA74429A-FADF-4C73-B888-DFFFC945BB90}" dt="2022-03-08T16:35:50.074" v="3236" actId="47"/>
        <pc:sldMkLst>
          <pc:docMk/>
          <pc:sldMk cId="361513129" sldId="597"/>
        </pc:sldMkLst>
        <pc:spChg chg="del">
          <ac:chgData name="Eugenia Appelhans" userId="2d97bc27457f462f" providerId="LiveId" clId="{FA74429A-FADF-4C73-B888-DFFFC945BB90}" dt="2022-03-08T16:32:05.724" v="3194"/>
          <ac:spMkLst>
            <pc:docMk/>
            <pc:sldMk cId="361513129" sldId="597"/>
            <ac:spMk id="73" creationId="{BF9FFE17-DE95-4821-ACC1-B90C95449294}"/>
          </ac:spMkLst>
        </pc:spChg>
        <pc:spChg chg="del">
          <ac:chgData name="Eugenia Appelhans" userId="2d97bc27457f462f" providerId="LiveId" clId="{FA74429A-FADF-4C73-B888-DFFFC945BB90}" dt="2022-03-08T16:32:05.724" v="3194"/>
          <ac:spMkLst>
            <pc:docMk/>
            <pc:sldMk cId="361513129" sldId="597"/>
            <ac:spMk id="75" creationId="{03CF76AF-FF72-4430-A772-05840329020B}"/>
          </ac:spMkLst>
        </pc:spChg>
        <pc:spChg chg="del">
          <ac:chgData name="Eugenia Appelhans" userId="2d97bc27457f462f" providerId="LiveId" clId="{FA74429A-FADF-4C73-B888-DFFFC945BB90}" dt="2022-03-08T16:32:05.724" v="3194"/>
          <ac:spMkLst>
            <pc:docMk/>
            <pc:sldMk cId="361513129" sldId="597"/>
            <ac:spMk id="77" creationId="{0B1C8180-2FDD-4202-8C45-4057CB1AB26F}"/>
          </ac:spMkLst>
        </pc:spChg>
        <pc:cxnChg chg="del">
          <ac:chgData name="Eugenia Appelhans" userId="2d97bc27457f462f" providerId="LiveId" clId="{FA74429A-FADF-4C73-B888-DFFFC945BB90}" dt="2022-03-08T16:32:05.724" v="3194"/>
          <ac:cxnSpMkLst>
            <pc:docMk/>
            <pc:sldMk cId="361513129" sldId="597"/>
            <ac:cxnSpMk id="79" creationId="{D6E86CC6-13EA-4A88-86AD-CF27BF52CC95}"/>
          </ac:cxnSpMkLst>
        </pc:cxnChg>
        <pc:cxnChg chg="del">
          <ac:chgData name="Eugenia Appelhans" userId="2d97bc27457f462f" providerId="LiveId" clId="{FA74429A-FADF-4C73-B888-DFFFC945BB90}" dt="2022-03-08T16:32:05.724" v="3194"/>
          <ac:cxnSpMkLst>
            <pc:docMk/>
            <pc:sldMk cId="361513129" sldId="597"/>
            <ac:cxnSpMk id="81" creationId="{3F80B441-4F7D-4B40-8A13-FED03A1F3A16}"/>
          </ac:cxnSpMkLst>
        </pc:cxnChg>
        <pc:cxnChg chg="del">
          <ac:chgData name="Eugenia Appelhans" userId="2d97bc27457f462f" providerId="LiveId" clId="{FA74429A-FADF-4C73-B888-DFFFC945BB90}" dt="2022-03-08T16:32:05.724" v="3194"/>
          <ac:cxnSpMkLst>
            <pc:docMk/>
            <pc:sldMk cId="361513129" sldId="597"/>
            <ac:cxnSpMk id="83" creationId="{70C7FD1A-44B1-4E4C-B0C9-A8103DCCDCC2}"/>
          </ac:cxnSpMkLst>
        </pc:cxnChg>
      </pc:sldChg>
      <pc:sldChg chg="delSp add del setBg delDesignElem">
        <pc:chgData name="Eugenia Appelhans" userId="2d97bc27457f462f" providerId="LiveId" clId="{FA74429A-FADF-4C73-B888-DFFFC945BB90}" dt="2022-03-08T16:32:25.467" v="3195" actId="47"/>
        <pc:sldMkLst>
          <pc:docMk/>
          <pc:sldMk cId="1977280163" sldId="598"/>
        </pc:sldMkLst>
        <pc:spChg chg="del">
          <ac:chgData name="Eugenia Appelhans" userId="2d97bc27457f462f" providerId="LiveId" clId="{FA74429A-FADF-4C73-B888-DFFFC945BB90}" dt="2022-03-08T16:32:05.724" v="3194"/>
          <ac:spMkLst>
            <pc:docMk/>
            <pc:sldMk cId="1977280163" sldId="598"/>
            <ac:spMk id="16" creationId="{78632963-757B-40C2-BB84-FC6107A54DAD}"/>
          </ac:spMkLst>
        </pc:spChg>
        <pc:spChg chg="del">
          <ac:chgData name="Eugenia Appelhans" userId="2d97bc27457f462f" providerId="LiveId" clId="{FA74429A-FADF-4C73-B888-DFFFC945BB90}" dt="2022-03-08T16:32:05.724" v="3194"/>
          <ac:spMkLst>
            <pc:docMk/>
            <pc:sldMk cId="1977280163" sldId="598"/>
            <ac:spMk id="17" creationId="{2853AE55-7E35-44B0-89F1-3F52B262AF33}"/>
          </ac:spMkLst>
        </pc:spChg>
        <pc:spChg chg="del">
          <ac:chgData name="Eugenia Appelhans" userId="2d97bc27457f462f" providerId="LiveId" clId="{FA74429A-FADF-4C73-B888-DFFFC945BB90}" dt="2022-03-08T16:32:05.724" v="3194"/>
          <ac:spMkLst>
            <pc:docMk/>
            <pc:sldMk cId="1977280163" sldId="598"/>
            <ac:spMk id="18" creationId="{DBC4BE4D-4B50-4F51-9F85-4B5D60B02D81}"/>
          </ac:spMkLst>
        </pc:spChg>
      </pc:sldChg>
      <pc:sldChg chg="modSp add mod ord">
        <pc:chgData name="Eugenia Appelhans" userId="2d97bc27457f462f" providerId="LiveId" clId="{FA74429A-FADF-4C73-B888-DFFFC945BB90}" dt="2022-03-08T16:35:46.950" v="3235" actId="20577"/>
        <pc:sldMkLst>
          <pc:docMk/>
          <pc:sldMk cId="2645106372" sldId="598"/>
        </pc:sldMkLst>
        <pc:spChg chg="mod">
          <ac:chgData name="Eugenia Appelhans" userId="2d97bc27457f462f" providerId="LiveId" clId="{FA74429A-FADF-4C73-B888-DFFFC945BB90}" dt="2022-03-08T16:35:46.950" v="3235" actId="20577"/>
          <ac:spMkLst>
            <pc:docMk/>
            <pc:sldMk cId="2645106372" sldId="598"/>
            <ac:spMk id="3" creationId="{C8722DDC-8EEE-4A06-8DFE-B44871EAA2CF}"/>
          </ac:spMkLst>
        </pc:spChg>
      </pc:sldChg>
      <pc:sldChg chg="modSp add mod ord">
        <pc:chgData name="Eugenia Appelhans" userId="2d97bc27457f462f" providerId="LiveId" clId="{FA74429A-FADF-4C73-B888-DFFFC945BB90}" dt="2022-03-17T15:20:48.244" v="3269" actId="20577"/>
        <pc:sldMkLst>
          <pc:docMk/>
          <pc:sldMk cId="1524402513" sldId="599"/>
        </pc:sldMkLst>
        <pc:spChg chg="mod">
          <ac:chgData name="Eugenia Appelhans" userId="2d97bc27457f462f" providerId="LiveId" clId="{FA74429A-FADF-4C73-B888-DFFFC945BB90}" dt="2022-03-17T15:20:48.244" v="3269" actId="20577"/>
          <ac:spMkLst>
            <pc:docMk/>
            <pc:sldMk cId="1524402513" sldId="599"/>
            <ac:spMk id="3" creationId="{6A2CF4CE-9CA8-43FC-879C-3E084C2EB8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11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47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78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2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60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2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0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50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93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02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31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38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54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3/17/2022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3/17/2022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3/17/2022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3/17/2022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3/17/2022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zeph+3&amp;version=NIV#fen-NIV-22841e"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pexels.com/photo/white-and-black-number-10-6136099/?utm_content=attributionCopyText&amp;utm_medium=referral&amp;utm_source=pexels" TargetMode="External"/><Relationship Id="rId4" Type="http://schemas.openxmlformats.org/officeDocument/2006/relationships/hyperlink" Target="https://www.pexels.com/@anntarazevich?utm_content=attributionCopyText&amp;utm_medium=referral&amp;utm_source=pexe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iblegateway.com/passage/?search=John%2017&amp;version=NIV#fen-NIV-26786e"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pexels.com/photo/brown-tree-branch-on-brown-wooden-surface-4429283/?utm_content=attributionCopyText&amp;utm_medium=referral&amp;utm_source=pexels" TargetMode="External"/><Relationship Id="rId4" Type="http://schemas.openxmlformats.org/officeDocument/2006/relationships/hyperlink" Target="https://www.pexels.com/@cottonbro?utm_content=attributionCopyText&amp;utm_medium=referral&amp;utm_source=pexel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pexels.com/@cup-of-couple?utm_content=attributionCopyText&amp;utm_medium=referral&amp;utm_source=pexels"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www.pexels.com/photo/green-and-yellow-round-fruits-7303409/?utm_content=attributionCopyText&amp;utm_medium=referral&amp;utm_source=pexel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biblegateway.com/passage/?search=Hebrews+11&amp;version=NIV#fen-NIV-30210e"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aaditya-arora-188236?utm_content=attributionCopyText&amp;utm_medium=referral&amp;utm_source=pexels"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www.pexels.com/photo/world-map-illustration-592753/?utm_content=attributionCopyText&amp;utm_medium=referral&amp;utm_source=pexels"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hyperlink" Target="https://www.pexels.com/@cup-of-couple?utm_content=attributionCopyText&amp;utm_medium=referral&amp;utm_source=pexels"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www.pexels.com/photo/green-and-yellow-round-fruits-7303409/?utm_content=attributionCopyText&amp;utm_medium=referral&amp;utm_source=pexels"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shvets-production?utm_content=attributionCopyText&amp;utm_medium=referral&amp;utm_source=pexel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www.pexels.com/photo/box-with-brain-inscription-on-head-of-anonymous-woman-7203727/?utm_content=attributionCopyText&amp;utm_medium=referral&amp;utm_source=pexe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pexels.com/photo/white-and-black-number-10-6136099/?utm_content=attributionCopyText&amp;utm_medium=referral&amp;utm_source=pexel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isaiah+61&amp;version=NIV#fen-NIV-18845a"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a:t>
            </a:r>
            <a:r>
              <a:rPr lang="en-US" dirty="0"/>
              <a:t>9</a:t>
            </a:r>
            <a:r>
              <a:rPr lang="en-US" sz="1800" dirty="0"/>
              <a:t> Part 1- Shame</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10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Isaiah 61:4-7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They will rebuild the ancient ruins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restore the places long devastated;</a:t>
            </a:r>
            <a:br>
              <a:rPr lang="en-US" sz="1600" b="0" i="0" dirty="0">
                <a:solidFill>
                  <a:srgbClr val="000000"/>
                </a:solidFill>
                <a:effectLst/>
                <a:latin typeface="system-ui"/>
              </a:rPr>
            </a:br>
            <a:r>
              <a:rPr lang="en-US" sz="1600" b="0" i="0" dirty="0">
                <a:solidFill>
                  <a:srgbClr val="000000"/>
                </a:solidFill>
                <a:effectLst/>
                <a:latin typeface="system-ui"/>
              </a:rPr>
              <a:t>they will renew the ruined cities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that have been devastated for generations.</a:t>
            </a:r>
            <a:br>
              <a:rPr lang="en-US" sz="1600" b="0" i="0" dirty="0">
                <a:solidFill>
                  <a:srgbClr val="000000"/>
                </a:solidFill>
                <a:effectLst/>
                <a:latin typeface="system-ui"/>
              </a:rPr>
            </a:br>
            <a:r>
              <a:rPr lang="en-US" sz="1600" b="1" i="0" baseline="30000" dirty="0">
                <a:solidFill>
                  <a:srgbClr val="000000"/>
                </a:solidFill>
                <a:effectLst/>
                <a:latin typeface="system-ui"/>
              </a:rPr>
              <a:t>5 </a:t>
            </a:r>
            <a:r>
              <a:rPr lang="en-US" sz="1600" b="0" i="0" dirty="0">
                <a:solidFill>
                  <a:srgbClr val="000000"/>
                </a:solidFill>
                <a:effectLst/>
                <a:latin typeface="system-ui"/>
              </a:rPr>
              <a:t>Strangers will shepherd your flocks;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foreigners will work your fields and vineyards.</a:t>
            </a:r>
            <a:br>
              <a:rPr lang="en-US" sz="1600" b="0" i="0" dirty="0">
                <a:solidFill>
                  <a:srgbClr val="000000"/>
                </a:solidFill>
                <a:effectLst/>
                <a:latin typeface="system-ui"/>
              </a:rPr>
            </a:br>
            <a:r>
              <a:rPr lang="en-US" sz="1600" b="1" i="0" baseline="30000" dirty="0">
                <a:solidFill>
                  <a:srgbClr val="000000"/>
                </a:solidFill>
                <a:effectLst/>
                <a:latin typeface="system-ui"/>
              </a:rPr>
              <a:t>6 </a:t>
            </a:r>
            <a:r>
              <a:rPr lang="en-US" sz="1600" b="0" i="0" dirty="0">
                <a:solidFill>
                  <a:srgbClr val="000000"/>
                </a:solidFill>
                <a:effectLst/>
                <a:latin typeface="system-ui"/>
              </a:rPr>
              <a:t>And you will be called priests of the </a:t>
            </a:r>
            <a:r>
              <a:rPr lang="en-US" sz="1600" b="0" i="0" cap="small" dirty="0">
                <a:solidFill>
                  <a:srgbClr val="000000"/>
                </a:solidFill>
                <a:effectLst/>
                <a:latin typeface="system-ui"/>
              </a:rPr>
              <a:t>Lord</a:t>
            </a:r>
            <a:r>
              <a:rPr lang="en-US" sz="1600" b="0" i="0" dirty="0">
                <a:solidFill>
                  <a:srgbClr val="000000"/>
                </a:solidFill>
                <a:effectLst/>
                <a:latin typeface="system-ui"/>
              </a:rPr>
              <a: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 will be named ministers of our God.</a:t>
            </a:r>
            <a:br>
              <a:rPr lang="en-US" sz="1600" b="0" i="0" dirty="0">
                <a:solidFill>
                  <a:srgbClr val="000000"/>
                </a:solidFill>
                <a:effectLst/>
                <a:latin typeface="system-ui"/>
              </a:rPr>
            </a:br>
            <a:r>
              <a:rPr lang="en-US" sz="1600" b="0" i="0" dirty="0">
                <a:solidFill>
                  <a:srgbClr val="000000"/>
                </a:solidFill>
                <a:effectLst/>
                <a:latin typeface="system-ui"/>
              </a:rPr>
              <a:t>You will feed on the wealth of nations,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in their riches you will boast.</a:t>
            </a:r>
          </a:p>
          <a:p>
            <a:pPr algn="l"/>
            <a:r>
              <a:rPr lang="en-US" sz="1600" b="1" i="0" baseline="30000" dirty="0">
                <a:solidFill>
                  <a:srgbClr val="000000"/>
                </a:solidFill>
                <a:effectLst/>
                <a:latin typeface="system-ui"/>
              </a:rPr>
              <a:t>7 </a:t>
            </a:r>
            <a:r>
              <a:rPr lang="en-US" sz="1600" b="0" i="0" dirty="0">
                <a:solidFill>
                  <a:srgbClr val="000000"/>
                </a:solidFill>
                <a:effectLst/>
                <a:latin typeface="system-ui"/>
              </a:rPr>
              <a:t>Instead of your shame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 will receive a double portion,</a:t>
            </a:r>
            <a:br>
              <a:rPr lang="en-US" sz="1600" b="0" i="0" dirty="0">
                <a:solidFill>
                  <a:srgbClr val="000000"/>
                </a:solidFill>
                <a:effectLst/>
                <a:latin typeface="system-ui"/>
              </a:rPr>
            </a:br>
            <a:r>
              <a:rPr lang="en-US" sz="1600" b="0" i="0" dirty="0">
                <a:solidFill>
                  <a:srgbClr val="000000"/>
                </a:solidFill>
                <a:effectLst/>
                <a:latin typeface="system-ui"/>
              </a:rPr>
              <a:t>and instead of disgrace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 will rejoice in your inheritance.</a:t>
            </a:r>
            <a:br>
              <a:rPr lang="en-US" sz="1600" b="0" i="0" dirty="0">
                <a:solidFill>
                  <a:srgbClr val="000000"/>
                </a:solidFill>
                <a:effectLst/>
                <a:latin typeface="system-ui"/>
              </a:rPr>
            </a:br>
            <a:r>
              <a:rPr lang="en-US" sz="1600" b="0" i="0" dirty="0">
                <a:solidFill>
                  <a:srgbClr val="000000"/>
                </a:solidFill>
                <a:effectLst/>
                <a:latin typeface="system-ui"/>
              </a:rPr>
              <a:t>And so you will inherit a double portion in your land,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everlasting joy will be yours.</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55254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Isaiah 61:8-11</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“For I, the </a:t>
            </a:r>
            <a:r>
              <a:rPr lang="en-US" sz="1600" b="0" i="0" cap="small" dirty="0">
                <a:solidFill>
                  <a:srgbClr val="000000"/>
                </a:solidFill>
                <a:effectLst/>
                <a:latin typeface="system-ui"/>
              </a:rPr>
              <a:t>Lord</a:t>
            </a:r>
            <a:r>
              <a:rPr lang="en-US" sz="1600" b="0" i="0" dirty="0">
                <a:solidFill>
                  <a:srgbClr val="000000"/>
                </a:solidFill>
                <a:effectLst/>
                <a:latin typeface="system-ui"/>
              </a:rPr>
              <a:t>, love justice;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 hate robbery and wrongdoing.</a:t>
            </a:r>
            <a:br>
              <a:rPr lang="en-US" sz="1600" b="0" i="0" dirty="0">
                <a:solidFill>
                  <a:srgbClr val="000000"/>
                </a:solidFill>
                <a:effectLst/>
                <a:latin typeface="system-ui"/>
              </a:rPr>
            </a:br>
            <a:r>
              <a:rPr lang="en-US" sz="1600" b="0" i="0" dirty="0">
                <a:solidFill>
                  <a:srgbClr val="000000"/>
                </a:solidFill>
                <a:effectLst/>
                <a:latin typeface="system-ui"/>
              </a:rPr>
              <a:t>In my faithfulness I will reward my people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make an everlasting covenant with them.</a:t>
            </a:r>
            <a:br>
              <a:rPr lang="en-US" sz="1600" b="0" i="0" dirty="0">
                <a:solidFill>
                  <a:srgbClr val="000000"/>
                </a:solidFill>
                <a:effectLst/>
                <a:latin typeface="system-ui"/>
              </a:rPr>
            </a:br>
            <a:r>
              <a:rPr lang="en-US" sz="1600" b="1" i="0" baseline="30000" dirty="0">
                <a:solidFill>
                  <a:srgbClr val="000000"/>
                </a:solidFill>
                <a:effectLst/>
                <a:latin typeface="system-ui"/>
              </a:rPr>
              <a:t>9 </a:t>
            </a:r>
            <a:r>
              <a:rPr lang="en-US" sz="1600" b="0" i="0" dirty="0">
                <a:solidFill>
                  <a:srgbClr val="000000"/>
                </a:solidFill>
                <a:effectLst/>
                <a:latin typeface="system-ui"/>
              </a:rPr>
              <a:t>Their descendants will be known among the nations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their offspring among the peoples.</a:t>
            </a:r>
            <a:br>
              <a:rPr lang="en-US" sz="1600" b="0" i="0" dirty="0">
                <a:solidFill>
                  <a:srgbClr val="000000"/>
                </a:solidFill>
                <a:effectLst/>
                <a:latin typeface="system-ui"/>
              </a:rPr>
            </a:br>
            <a:r>
              <a:rPr lang="en-US" sz="1600" b="0" i="0" dirty="0">
                <a:solidFill>
                  <a:srgbClr val="000000"/>
                </a:solidFill>
                <a:effectLst/>
                <a:latin typeface="system-ui"/>
              </a:rPr>
              <a:t>All who see them will acknowledge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that they are a people the </a:t>
            </a:r>
            <a:r>
              <a:rPr lang="en-US" sz="1600" b="0" i="0" cap="small" dirty="0">
                <a:solidFill>
                  <a:srgbClr val="000000"/>
                </a:solidFill>
                <a:effectLst/>
                <a:latin typeface="system-ui"/>
              </a:rPr>
              <a:t>Lord</a:t>
            </a:r>
            <a:r>
              <a:rPr lang="en-US" sz="1600" b="0" i="0" dirty="0">
                <a:solidFill>
                  <a:srgbClr val="000000"/>
                </a:solidFill>
                <a:effectLst/>
                <a:latin typeface="system-ui"/>
              </a:rPr>
              <a:t> has blessed.”</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I delight greatly in the </a:t>
            </a:r>
            <a:r>
              <a:rPr lang="en-US" sz="1600" b="0" i="0" cap="small" dirty="0">
                <a:solidFill>
                  <a:srgbClr val="000000"/>
                </a:solidFill>
                <a:effectLst/>
                <a:latin typeface="system-ui"/>
              </a:rPr>
              <a:t>Lord</a:t>
            </a:r>
            <a:r>
              <a:rPr lang="en-US" sz="1600" b="0" i="0" dirty="0">
                <a:solidFill>
                  <a:srgbClr val="000000"/>
                </a:solidFill>
                <a:effectLst/>
                <a:latin typeface="system-ui"/>
              </a:rPr>
              <a: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soul rejoices in my God.</a:t>
            </a:r>
            <a:br>
              <a:rPr lang="en-US" sz="1600" b="0" i="0" dirty="0">
                <a:solidFill>
                  <a:srgbClr val="000000"/>
                </a:solidFill>
                <a:effectLst/>
                <a:latin typeface="system-ui"/>
              </a:rPr>
            </a:br>
            <a:r>
              <a:rPr lang="en-US" sz="1600" b="0" i="0" dirty="0">
                <a:solidFill>
                  <a:srgbClr val="000000"/>
                </a:solidFill>
                <a:effectLst/>
                <a:latin typeface="system-ui"/>
              </a:rPr>
              <a:t>For he has clothed me with garments of salvation</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arrayed me in a robe of his righteousness,</a:t>
            </a:r>
            <a:br>
              <a:rPr lang="en-US" sz="1600" b="0" i="0" dirty="0">
                <a:solidFill>
                  <a:srgbClr val="000000"/>
                </a:solidFill>
                <a:effectLst/>
                <a:latin typeface="system-ui"/>
              </a:rPr>
            </a:br>
            <a:r>
              <a:rPr lang="en-US" sz="1600" b="0" i="0" dirty="0">
                <a:solidFill>
                  <a:srgbClr val="000000"/>
                </a:solidFill>
                <a:effectLst/>
                <a:latin typeface="system-ui"/>
              </a:rPr>
              <a:t>as a bridegroom adorns his head like a priest,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as a bride adorns herself with her jewels.</a:t>
            </a:r>
            <a:br>
              <a:rPr lang="en-US" sz="1600" b="0" i="0" dirty="0">
                <a:solidFill>
                  <a:srgbClr val="000000"/>
                </a:solidFill>
                <a:effectLst/>
                <a:latin typeface="system-ui"/>
              </a:rPr>
            </a:br>
            <a:r>
              <a:rPr lang="en-US" sz="1600" b="1" i="0" baseline="30000" dirty="0">
                <a:solidFill>
                  <a:srgbClr val="000000"/>
                </a:solidFill>
                <a:effectLst/>
                <a:latin typeface="system-ui"/>
              </a:rPr>
              <a:t>11 </a:t>
            </a:r>
            <a:r>
              <a:rPr lang="en-US" sz="1600" b="0" i="0" dirty="0">
                <a:solidFill>
                  <a:srgbClr val="000000"/>
                </a:solidFill>
                <a:effectLst/>
                <a:latin typeface="system-ui"/>
              </a:rPr>
              <a:t>For as the soil makes the sprout come up</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a garden causes seeds to grow,</a:t>
            </a:r>
            <a:br>
              <a:rPr lang="en-US" sz="1600" b="0" i="0" dirty="0">
                <a:solidFill>
                  <a:srgbClr val="000000"/>
                </a:solidFill>
                <a:effectLst/>
                <a:latin typeface="system-ui"/>
              </a:rPr>
            </a:br>
            <a:r>
              <a:rPr lang="en-US" sz="1600" b="0" i="0" dirty="0">
                <a:solidFill>
                  <a:srgbClr val="000000"/>
                </a:solidFill>
                <a:effectLst/>
                <a:latin typeface="system-ui"/>
              </a:rPr>
              <a:t>so the Sovereign </a:t>
            </a:r>
            <a:r>
              <a:rPr lang="en-US" sz="1600" b="0" i="0" cap="small" dirty="0">
                <a:solidFill>
                  <a:srgbClr val="000000"/>
                </a:solidFill>
                <a:effectLst/>
                <a:latin typeface="system-ui"/>
              </a:rPr>
              <a:t>Lord</a:t>
            </a:r>
            <a:r>
              <a:rPr lang="en-US" sz="1600" b="0" i="0" dirty="0">
                <a:solidFill>
                  <a:srgbClr val="000000"/>
                </a:solidFill>
                <a:effectLst/>
                <a:latin typeface="system-ui"/>
              </a:rPr>
              <a:t> will make righteousness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praise spring up before all nations.</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71886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Isaiah </a:t>
            </a:r>
            <a:r>
              <a:rPr lang="en-US" sz="1600" b="1" dirty="0">
                <a:solidFill>
                  <a:srgbClr val="000000"/>
                </a:solidFill>
                <a:latin typeface="system-ui"/>
              </a:rPr>
              <a:t>54:1-3</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0" i="0" dirty="0">
                <a:solidFill>
                  <a:srgbClr val="000000"/>
                </a:solidFill>
                <a:effectLst/>
                <a:latin typeface="system-ui"/>
              </a:rPr>
              <a:t>“Sing, barren woman,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 who never bore a child;</a:t>
            </a:r>
            <a:br>
              <a:rPr lang="en-US" sz="1600" dirty="0"/>
            </a:br>
            <a:r>
              <a:rPr lang="en-US" sz="1600" b="0" i="0" dirty="0">
                <a:solidFill>
                  <a:srgbClr val="000000"/>
                </a:solidFill>
                <a:effectLst/>
                <a:latin typeface="system-ui"/>
              </a:rPr>
              <a:t>burst into song, shout for joy,</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 who were never in labor;</a:t>
            </a:r>
            <a:br>
              <a:rPr lang="en-US" sz="1600" dirty="0"/>
            </a:br>
            <a:r>
              <a:rPr lang="en-US" sz="1600" b="0" i="0" dirty="0">
                <a:solidFill>
                  <a:srgbClr val="000000"/>
                </a:solidFill>
                <a:effectLst/>
                <a:latin typeface="system-ui"/>
              </a:rPr>
              <a:t>because more are the children of the desolate woman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than of her who has a husband,”</a:t>
            </a:r>
            <a:br>
              <a:rPr lang="en-US" sz="1600" dirty="0"/>
            </a:br>
            <a:r>
              <a:rPr lang="en-US" sz="1600" b="0" i="0" dirty="0">
                <a:solidFill>
                  <a:srgbClr val="000000"/>
                </a:solidFill>
                <a:effectLst/>
                <a:latin typeface="system-ui"/>
              </a:rPr>
              <a:t>says the </a:t>
            </a:r>
            <a:r>
              <a:rPr lang="en-US" sz="1600" b="0" i="0" cap="small" dirty="0">
                <a:solidFill>
                  <a:srgbClr val="000000"/>
                </a:solidFill>
                <a:effectLst/>
                <a:latin typeface="system-ui"/>
              </a:rPr>
              <a:t>Lord</a:t>
            </a:r>
            <a:r>
              <a:rPr lang="en-US" sz="1600" b="0" i="0" dirty="0">
                <a:solidFill>
                  <a:srgbClr val="000000"/>
                </a:solidFill>
                <a:effectLst/>
                <a:latin typeface="system-ui"/>
              </a:rPr>
              <a:t>.</a:t>
            </a:r>
            <a:br>
              <a:rPr lang="en-US" sz="1600" dirty="0"/>
            </a:br>
            <a:r>
              <a:rPr lang="en-US" sz="1600" b="1" i="0" baseline="30000" dirty="0">
                <a:solidFill>
                  <a:srgbClr val="000000"/>
                </a:solidFill>
                <a:effectLst/>
                <a:latin typeface="system-ui"/>
              </a:rPr>
              <a:t>2 </a:t>
            </a:r>
            <a:r>
              <a:rPr lang="en-US" sz="1600" b="0" i="0" dirty="0">
                <a:solidFill>
                  <a:srgbClr val="000000"/>
                </a:solidFill>
                <a:effectLst/>
                <a:latin typeface="system-ui"/>
              </a:rPr>
              <a:t>“Enlarge the place of your tent,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stretch your tent curtains wide,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do not hold back;</a:t>
            </a:r>
            <a:br>
              <a:rPr lang="en-US" sz="1600" dirty="0"/>
            </a:br>
            <a:r>
              <a:rPr lang="en-US" sz="1600" b="0" i="0" dirty="0">
                <a:solidFill>
                  <a:srgbClr val="000000"/>
                </a:solidFill>
                <a:effectLst/>
                <a:latin typeface="system-ui"/>
              </a:rPr>
              <a:t>lengthen your cords,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strengthen your stakes.</a:t>
            </a:r>
            <a:br>
              <a:rPr lang="en-US" sz="1600" dirty="0"/>
            </a:br>
            <a:r>
              <a:rPr lang="en-US" sz="1600" b="1" i="0" baseline="30000" dirty="0">
                <a:solidFill>
                  <a:srgbClr val="000000"/>
                </a:solidFill>
                <a:effectLst/>
                <a:latin typeface="system-ui"/>
              </a:rPr>
              <a:t>3 </a:t>
            </a:r>
            <a:r>
              <a:rPr lang="en-US" sz="1600" b="0" i="0" dirty="0">
                <a:solidFill>
                  <a:srgbClr val="000000"/>
                </a:solidFill>
                <a:effectLst/>
                <a:latin typeface="system-ui"/>
              </a:rPr>
              <a:t>For you will spread out to the right and to the left;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your descendants will dispossess nations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settle in their desolate cities.</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53726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Isaiah </a:t>
            </a:r>
            <a:r>
              <a:rPr lang="en-US" sz="1600" b="1" dirty="0">
                <a:solidFill>
                  <a:srgbClr val="000000"/>
                </a:solidFill>
                <a:latin typeface="system-ui"/>
              </a:rPr>
              <a:t>54:4-8</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“Do not be afraid; you will not be put to shame.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Do not fear disgrace; you will not be humiliated.</a:t>
            </a:r>
            <a:br>
              <a:rPr lang="en-US" sz="1600" dirty="0"/>
            </a:br>
            <a:r>
              <a:rPr lang="en-US" sz="1600" b="0" i="0" dirty="0">
                <a:solidFill>
                  <a:srgbClr val="000000"/>
                </a:solidFill>
                <a:effectLst/>
                <a:latin typeface="system-ui"/>
              </a:rPr>
              <a:t>You will forget the shame of your youth</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remember no more the reproach of your widowhood.</a:t>
            </a:r>
            <a:br>
              <a:rPr lang="en-US" sz="1600" dirty="0"/>
            </a:br>
            <a:r>
              <a:rPr lang="en-US" sz="1600" b="1" i="0" baseline="30000" dirty="0">
                <a:solidFill>
                  <a:srgbClr val="000000"/>
                </a:solidFill>
                <a:effectLst/>
                <a:latin typeface="system-ui"/>
              </a:rPr>
              <a:t>5 </a:t>
            </a:r>
            <a:r>
              <a:rPr lang="en-US" sz="1600" b="0" i="0" dirty="0">
                <a:solidFill>
                  <a:srgbClr val="000000"/>
                </a:solidFill>
                <a:effectLst/>
                <a:latin typeface="system-ui"/>
              </a:rPr>
              <a:t>For your Maker is your husband—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Almighty is his name—</a:t>
            </a:r>
            <a:br>
              <a:rPr lang="en-US" sz="1600" dirty="0"/>
            </a:br>
            <a:r>
              <a:rPr lang="en-US" sz="1600" b="0" i="0" dirty="0">
                <a:solidFill>
                  <a:srgbClr val="000000"/>
                </a:solidFill>
                <a:effectLst/>
                <a:latin typeface="system-ui"/>
              </a:rPr>
              <a:t>the Holy One of Israel is your Redeemer;</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he is called the God of all the earth.</a:t>
            </a:r>
            <a:br>
              <a:rPr lang="en-US" sz="1600" dirty="0"/>
            </a:br>
            <a:r>
              <a:rPr lang="en-US" sz="1600" b="1" i="0" baseline="30000" dirty="0">
                <a:solidFill>
                  <a:srgbClr val="000000"/>
                </a:solidFill>
                <a:effectLst/>
                <a:latin typeface="system-ui"/>
              </a:rPr>
              <a:t>6 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will call you back</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as if you were a wife deserted and distressed in spirit—</a:t>
            </a:r>
            <a:br>
              <a:rPr lang="en-US" sz="1600" dirty="0"/>
            </a:br>
            <a:r>
              <a:rPr lang="en-US" sz="1600" b="0" i="0" dirty="0">
                <a:solidFill>
                  <a:srgbClr val="000000"/>
                </a:solidFill>
                <a:effectLst/>
                <a:latin typeface="system-ui"/>
              </a:rPr>
              <a:t>a wife who married young,</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only to be rejected,” says your God.</a:t>
            </a:r>
            <a:br>
              <a:rPr lang="en-US" sz="1600" dirty="0"/>
            </a:br>
            <a:r>
              <a:rPr lang="en-US" sz="1600" b="1" i="0" baseline="30000" dirty="0">
                <a:solidFill>
                  <a:srgbClr val="000000"/>
                </a:solidFill>
                <a:effectLst/>
                <a:latin typeface="system-ui"/>
              </a:rPr>
              <a:t>7 </a:t>
            </a:r>
            <a:r>
              <a:rPr lang="en-US" sz="1600" b="0" i="0" dirty="0">
                <a:solidFill>
                  <a:srgbClr val="000000"/>
                </a:solidFill>
                <a:effectLst/>
                <a:latin typeface="system-ui"/>
              </a:rPr>
              <a:t>“For a brief moment I abandoned you,</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but with deep compassion I will bring you back.</a:t>
            </a:r>
            <a:br>
              <a:rPr lang="en-US" sz="1600" dirty="0"/>
            </a:br>
            <a:r>
              <a:rPr lang="en-US" sz="1600" b="1" i="0" baseline="30000" dirty="0">
                <a:solidFill>
                  <a:srgbClr val="000000"/>
                </a:solidFill>
                <a:effectLst/>
                <a:latin typeface="system-ui"/>
              </a:rPr>
              <a:t>8 </a:t>
            </a:r>
            <a:r>
              <a:rPr lang="en-US" sz="1600" b="0" i="0" dirty="0">
                <a:solidFill>
                  <a:srgbClr val="000000"/>
                </a:solidFill>
                <a:effectLst/>
                <a:latin typeface="system-ui"/>
              </a:rPr>
              <a:t>In a surge of anger</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 hid my face from you for a moment,</a:t>
            </a:r>
            <a:br>
              <a:rPr lang="en-US" sz="1600" dirty="0"/>
            </a:br>
            <a:r>
              <a:rPr lang="en-US" sz="1600" b="0" i="0" dirty="0">
                <a:solidFill>
                  <a:srgbClr val="000000"/>
                </a:solidFill>
                <a:effectLst/>
                <a:latin typeface="system-ui"/>
              </a:rPr>
              <a:t>but with everlasting kindness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 will have compassion on you,”</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says the </a:t>
            </a:r>
            <a:r>
              <a:rPr lang="en-US" sz="1600" b="0" i="0" cap="small" dirty="0">
                <a:solidFill>
                  <a:srgbClr val="000000"/>
                </a:solidFill>
                <a:effectLst/>
                <a:latin typeface="system-ui"/>
              </a:rPr>
              <a:t>Lord</a:t>
            </a:r>
            <a:r>
              <a:rPr lang="en-US" sz="1600" b="0" i="0" dirty="0">
                <a:solidFill>
                  <a:srgbClr val="000000"/>
                </a:solidFill>
                <a:effectLst/>
                <a:latin typeface="system-ui"/>
              </a:rPr>
              <a:t> your Redeemer.</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250748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0" y="447869"/>
            <a:ext cx="4021494" cy="6143430"/>
          </a:xfrm>
        </p:spPr>
        <p:txBody>
          <a:bodyPr anchor="b">
            <a:normAutofit/>
          </a:bodyPr>
          <a:lstStyle/>
          <a:p>
            <a:r>
              <a:rPr lang="en-US" dirty="0">
                <a:solidFill>
                  <a:schemeClr val="accent2">
                    <a:lumMod val="75000"/>
                  </a:schemeClr>
                </a:solidFill>
              </a:rPr>
              <a:t>identity</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
        <p:nvSpPr>
          <p:cNvPr id="4" name="Title 1">
            <a:extLst>
              <a:ext uri="{FF2B5EF4-FFF2-40B4-BE49-F238E27FC236}">
                <a16:creationId xmlns:a16="http://schemas.microsoft.com/office/drawing/2014/main" id="{89713829-3FE6-4BD7-B374-B51FE03490BB}"/>
              </a:ext>
            </a:extLst>
          </p:cNvPr>
          <p:cNvSpPr txBox="1">
            <a:spLocks/>
          </p:cNvSpPr>
          <p:nvPr/>
        </p:nvSpPr>
        <p:spPr>
          <a:xfrm>
            <a:off x="8033656" y="357285"/>
            <a:ext cx="4158343" cy="6143430"/>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US" dirty="0">
                <a:solidFill>
                  <a:schemeClr val="accent2">
                    <a:lumMod val="75000"/>
                  </a:schemeClr>
                </a:solidFill>
              </a:rPr>
              <a:t>land</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Tree>
    <p:extLst>
      <p:ext uri="{BB962C8B-B14F-4D97-AF65-F5344CB8AC3E}">
        <p14:creationId xmlns:p14="http://schemas.microsoft.com/office/powerpoint/2010/main" val="3932968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Zephaniah 3:18-20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“I will remove from you</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all who mourn over the loss of your appointed festivals,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which is a burden and reproach for you.</a:t>
            </a:r>
            <a:br>
              <a:rPr lang="en-US" sz="1600" dirty="0"/>
            </a:br>
            <a:r>
              <a:rPr lang="en-US" sz="1600" b="1" i="0" baseline="30000" dirty="0">
                <a:solidFill>
                  <a:srgbClr val="000000"/>
                </a:solidFill>
                <a:effectLst/>
                <a:latin typeface="system-ui"/>
              </a:rPr>
              <a:t>19 </a:t>
            </a:r>
            <a:r>
              <a:rPr lang="en-US" sz="1600" b="0" i="0" dirty="0">
                <a:solidFill>
                  <a:srgbClr val="000000"/>
                </a:solidFill>
                <a:effectLst/>
                <a:latin typeface="system-ui"/>
              </a:rPr>
              <a:t>At that time I will deal</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with all who oppressed you.</a:t>
            </a:r>
            <a:br>
              <a:rPr lang="en-US" sz="1600" dirty="0"/>
            </a:br>
            <a:r>
              <a:rPr lang="en-US" sz="1600" b="0" i="0" dirty="0">
                <a:solidFill>
                  <a:srgbClr val="000000"/>
                </a:solidFill>
                <a:effectLst/>
                <a:latin typeface="system-ui"/>
              </a:rPr>
              <a:t>I will rescue the lame;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 will gather the exiles.</a:t>
            </a:r>
            <a:br>
              <a:rPr lang="en-US" sz="1600" dirty="0"/>
            </a:br>
            <a:r>
              <a:rPr lang="en-US" sz="1600" b="0" i="0" dirty="0">
                <a:solidFill>
                  <a:srgbClr val="000000"/>
                </a:solidFill>
                <a:effectLst/>
                <a:latin typeface="system-ui"/>
              </a:rPr>
              <a:t>I will give them praise and honor</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 every land where they have suffered shame.</a:t>
            </a:r>
            <a:br>
              <a:rPr lang="en-US" sz="1600" dirty="0"/>
            </a:br>
            <a:r>
              <a:rPr lang="en-US" sz="1600" b="1" i="0" baseline="30000" dirty="0">
                <a:solidFill>
                  <a:srgbClr val="000000"/>
                </a:solidFill>
                <a:effectLst/>
                <a:latin typeface="system-ui"/>
              </a:rPr>
              <a:t>20 </a:t>
            </a:r>
            <a:r>
              <a:rPr lang="en-US" sz="1600" b="0" i="0" dirty="0">
                <a:solidFill>
                  <a:srgbClr val="000000"/>
                </a:solidFill>
                <a:effectLst/>
                <a:latin typeface="system-ui"/>
              </a:rPr>
              <a:t>At that time I will gather you;</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at that time I will bring you home.</a:t>
            </a:r>
            <a:br>
              <a:rPr lang="en-US" sz="1600" dirty="0"/>
            </a:br>
            <a:r>
              <a:rPr lang="en-US" sz="1600" b="0" i="0" dirty="0">
                <a:solidFill>
                  <a:srgbClr val="000000"/>
                </a:solidFill>
                <a:effectLst/>
                <a:latin typeface="system-ui"/>
              </a:rPr>
              <a:t>I will give you honor and praise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among all the peoples of the earth</a:t>
            </a:r>
            <a:br>
              <a:rPr lang="en-US" sz="1600" dirty="0"/>
            </a:br>
            <a:r>
              <a:rPr lang="en-US" sz="1600" b="0" i="0" dirty="0">
                <a:solidFill>
                  <a:srgbClr val="000000"/>
                </a:solidFill>
                <a:effectLst/>
                <a:latin typeface="system-ui"/>
              </a:rPr>
              <a:t>when I restore your fortunes</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e"/>
              </a:rPr>
              <a:t>e</a:t>
            </a:r>
            <a:r>
              <a:rPr lang="en-US" sz="1600" b="0" i="0" baseline="30000" dirty="0">
                <a:solidFill>
                  <a:srgbClr val="000000"/>
                </a:solidFill>
                <a:effectLst/>
                <a:latin typeface="system-ui"/>
              </a:rPr>
              <a: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before your very eyes,”</a:t>
            </a:r>
            <a:br>
              <a:rPr lang="en-US" sz="1600" dirty="0"/>
            </a:br>
            <a:r>
              <a:rPr lang="en-US" sz="1600" b="0" i="0" dirty="0">
                <a:solidFill>
                  <a:srgbClr val="000000"/>
                </a:solidFill>
                <a:effectLst/>
                <a:latin typeface="system-ui"/>
              </a:rPr>
              <a:t>says the </a:t>
            </a:r>
            <a:r>
              <a:rPr lang="en-US" sz="1600" b="0" i="0" cap="small" dirty="0">
                <a:solidFill>
                  <a:srgbClr val="000000"/>
                </a:solidFill>
                <a:effectLst/>
                <a:latin typeface="system-ui"/>
              </a:rPr>
              <a:t>Lord</a:t>
            </a:r>
            <a:r>
              <a:rPr lang="en-US" sz="1600" b="0" i="0" dirty="0">
                <a:solidFill>
                  <a:srgbClr val="000000"/>
                </a:solidFill>
                <a:effectLst/>
                <a:latin typeface="system-ui"/>
              </a:rPr>
              <a:t>.</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603812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Psalm 23:1-6</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is my shepherd, I lack nothing.</a:t>
            </a:r>
            <a:br>
              <a:rPr lang="en-US" sz="1600" b="0" i="0" dirty="0">
                <a:solidFill>
                  <a:srgbClr val="000000"/>
                </a:solidFill>
                <a:effectLst/>
                <a:latin typeface="system-ui"/>
              </a:rPr>
            </a:br>
            <a:r>
              <a:rPr lang="en-US" sz="1600" b="1" i="0" baseline="30000" dirty="0">
                <a:solidFill>
                  <a:srgbClr val="000000"/>
                </a:solidFill>
                <a:effectLst/>
                <a:latin typeface="system-ui"/>
              </a:rPr>
              <a:t>2 </a:t>
            </a: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He makes me lie down in green pastures,</a:t>
            </a:r>
            <a:br>
              <a:rPr lang="en-US" sz="1600" b="0" i="0" dirty="0">
                <a:solidFill>
                  <a:srgbClr val="000000"/>
                </a:solidFill>
                <a:effectLst/>
                <a:latin typeface="system-ui"/>
              </a:rPr>
            </a:br>
            <a:r>
              <a:rPr lang="en-US" sz="1600" b="0" i="0" dirty="0">
                <a:solidFill>
                  <a:srgbClr val="000000"/>
                </a:solidFill>
                <a:effectLst/>
                <a:latin typeface="system-ui"/>
              </a:rPr>
              <a:t>he leads me beside quiet waters,</a:t>
            </a:r>
            <a:br>
              <a:rPr lang="en-US" sz="1600" b="0" i="0" dirty="0">
                <a:solidFill>
                  <a:srgbClr val="000000"/>
                </a:solidFill>
                <a:effectLst/>
                <a:latin typeface="system-ui"/>
              </a:rPr>
            </a:br>
            <a:r>
              <a:rPr lang="en-US" sz="1600" b="1" i="0" baseline="30000" dirty="0">
                <a:solidFill>
                  <a:srgbClr val="000000"/>
                </a:solidFill>
                <a:effectLst/>
                <a:latin typeface="system-ui"/>
              </a:rPr>
              <a:t>3 </a:t>
            </a: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he refreshes my soul.</a:t>
            </a:r>
            <a:br>
              <a:rPr lang="en-US" sz="1600" b="0" i="0" dirty="0">
                <a:solidFill>
                  <a:srgbClr val="000000"/>
                </a:solidFill>
                <a:effectLst/>
                <a:latin typeface="system-ui"/>
              </a:rPr>
            </a:br>
            <a:r>
              <a:rPr lang="en-US" sz="1600" b="0" i="0" dirty="0">
                <a:solidFill>
                  <a:srgbClr val="000000"/>
                </a:solidFill>
                <a:effectLst/>
                <a:latin typeface="system-ui"/>
              </a:rPr>
              <a:t>He guides me along the right paths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his name’s sake.</a:t>
            </a:r>
            <a:br>
              <a:rPr lang="en-US" sz="1600" b="0" i="0" dirty="0">
                <a:solidFill>
                  <a:srgbClr val="000000"/>
                </a:solidFill>
                <a:effectLst/>
                <a:latin typeface="system-ui"/>
              </a:rPr>
            </a:br>
            <a:r>
              <a:rPr lang="en-US" sz="1600" b="1" i="0" baseline="30000" dirty="0">
                <a:solidFill>
                  <a:srgbClr val="000000"/>
                </a:solidFill>
                <a:effectLst/>
                <a:latin typeface="system-ui"/>
              </a:rPr>
              <a:t>4 </a:t>
            </a:r>
            <a:r>
              <a:rPr lang="en-US" sz="1600" b="0" i="0" dirty="0">
                <a:solidFill>
                  <a:srgbClr val="000000"/>
                </a:solidFill>
                <a:effectLst/>
                <a:latin typeface="system-ui"/>
              </a:rPr>
              <a:t>Even though I walk</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through the darkest valley,</a:t>
            </a:r>
            <a:br>
              <a:rPr lang="en-US" sz="1600" b="0" i="0" dirty="0">
                <a:solidFill>
                  <a:srgbClr val="000000"/>
                </a:solidFill>
                <a:effectLst/>
                <a:latin typeface="system-ui"/>
              </a:rPr>
            </a:br>
            <a:r>
              <a:rPr lang="en-US" sz="1600" b="0" i="0" dirty="0">
                <a:solidFill>
                  <a:srgbClr val="000000"/>
                </a:solidFill>
                <a:effectLst/>
                <a:latin typeface="system-ui"/>
              </a:rPr>
              <a:t>I will fear no evil,</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you are with me;</a:t>
            </a:r>
            <a:br>
              <a:rPr lang="en-US" sz="1600" b="0" i="0" dirty="0">
                <a:solidFill>
                  <a:srgbClr val="000000"/>
                </a:solidFill>
                <a:effectLst/>
                <a:latin typeface="system-ui"/>
              </a:rPr>
            </a:br>
            <a:r>
              <a:rPr lang="en-US" sz="1600" b="0" i="0" dirty="0">
                <a:solidFill>
                  <a:srgbClr val="000000"/>
                </a:solidFill>
                <a:effectLst/>
                <a:latin typeface="system-ui"/>
              </a:rPr>
              <a:t>your rod and your staff,</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they comfort me.</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You prepare a table before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 the presence of my enemies.</a:t>
            </a:r>
            <a:br>
              <a:rPr lang="en-US" sz="1600" b="0" i="0" dirty="0">
                <a:solidFill>
                  <a:srgbClr val="000000"/>
                </a:solidFill>
                <a:effectLst/>
                <a:latin typeface="system-ui"/>
              </a:rPr>
            </a:br>
            <a:r>
              <a:rPr lang="en-US" sz="1600" b="0" i="0" dirty="0">
                <a:solidFill>
                  <a:srgbClr val="000000"/>
                </a:solidFill>
                <a:effectLst/>
                <a:latin typeface="system-ui"/>
              </a:rPr>
              <a:t>You anoint my head with oil;</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cup overflows.</a:t>
            </a:r>
            <a:br>
              <a:rPr lang="en-US" sz="1600" b="0" i="0" dirty="0">
                <a:solidFill>
                  <a:srgbClr val="000000"/>
                </a:solidFill>
                <a:effectLst/>
                <a:latin typeface="system-ui"/>
              </a:rPr>
            </a:br>
            <a:r>
              <a:rPr lang="en-US" sz="1600" b="1" i="0" baseline="30000" dirty="0">
                <a:solidFill>
                  <a:srgbClr val="000000"/>
                </a:solidFill>
                <a:effectLst/>
                <a:latin typeface="system-ui"/>
              </a:rPr>
              <a:t>6 </a:t>
            </a:r>
            <a:r>
              <a:rPr lang="en-US" sz="1600" b="0" i="0" dirty="0">
                <a:solidFill>
                  <a:srgbClr val="000000"/>
                </a:solidFill>
                <a:effectLst/>
                <a:latin typeface="system-ui"/>
              </a:rPr>
              <a:t>Surely your goodness and love will follow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all the days of my life,</a:t>
            </a:r>
            <a:br>
              <a:rPr lang="en-US" sz="1600" b="0" i="0" dirty="0">
                <a:solidFill>
                  <a:srgbClr val="000000"/>
                </a:solidFill>
                <a:effectLst/>
                <a:latin typeface="system-ui"/>
              </a:rPr>
            </a:br>
            <a:r>
              <a:rPr lang="en-US" sz="1600" b="0" i="0" dirty="0">
                <a:solidFill>
                  <a:srgbClr val="000000"/>
                </a:solidFill>
                <a:effectLst/>
                <a:latin typeface="system-ui"/>
              </a:rPr>
              <a:t>and I will dwell in the house of the </a:t>
            </a:r>
            <a:r>
              <a:rPr lang="en-US" sz="1600" b="0" i="0" cap="small" dirty="0">
                <a:solidFill>
                  <a:srgbClr val="000000"/>
                </a:solidFill>
                <a:effectLst/>
                <a:latin typeface="system-ui"/>
              </a:rPr>
              <a:t>Lord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forever.</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8904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0" y="447869"/>
            <a:ext cx="4021494" cy="6143430"/>
          </a:xfrm>
        </p:spPr>
        <p:txBody>
          <a:bodyPr anchor="b">
            <a:normAutofit/>
          </a:bodyPr>
          <a:lstStyle/>
          <a:p>
            <a:r>
              <a:rPr lang="en-US" dirty="0">
                <a:solidFill>
                  <a:schemeClr val="accent2">
                    <a:lumMod val="75000"/>
                  </a:schemeClr>
                </a:solidFill>
              </a:rPr>
              <a:t>beloved</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
        <p:nvSpPr>
          <p:cNvPr id="4" name="Title 1">
            <a:extLst>
              <a:ext uri="{FF2B5EF4-FFF2-40B4-BE49-F238E27FC236}">
                <a16:creationId xmlns:a16="http://schemas.microsoft.com/office/drawing/2014/main" id="{89713829-3FE6-4BD7-B374-B51FE03490BB}"/>
              </a:ext>
            </a:extLst>
          </p:cNvPr>
          <p:cNvSpPr txBox="1">
            <a:spLocks/>
          </p:cNvSpPr>
          <p:nvPr/>
        </p:nvSpPr>
        <p:spPr>
          <a:xfrm>
            <a:off x="8033656" y="357285"/>
            <a:ext cx="4158343" cy="6143430"/>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US" dirty="0">
                <a:solidFill>
                  <a:schemeClr val="accent2">
                    <a:lumMod val="75000"/>
                  </a:schemeClr>
                </a:solidFill>
              </a:rPr>
              <a:t>Good place</a:t>
            </a: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Tree>
    <p:extLst>
      <p:ext uri="{BB962C8B-B14F-4D97-AF65-F5344CB8AC3E}">
        <p14:creationId xmlns:p14="http://schemas.microsoft.com/office/powerpoint/2010/main" val="1989488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John 17:1-5</a:t>
            </a: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17 </a:t>
            </a:r>
            <a:r>
              <a:rPr lang="en-US" sz="1600" b="0" i="0" dirty="0">
                <a:solidFill>
                  <a:srgbClr val="000000"/>
                </a:solidFill>
                <a:effectLst/>
                <a:latin typeface="system-ui"/>
              </a:rPr>
              <a:t>After Jesus said this, he looked toward heaven and prayed:</a:t>
            </a:r>
          </a:p>
          <a:p>
            <a:pPr algn="l"/>
            <a:r>
              <a:rPr lang="en-US" sz="1600" b="0" i="0" dirty="0">
                <a:solidFill>
                  <a:srgbClr val="000000"/>
                </a:solidFill>
                <a:effectLst/>
                <a:latin typeface="system-ui"/>
              </a:rPr>
              <a:t>“Father, the hour has come. Glorify your Son, that your Son may glorify you. </a:t>
            </a:r>
            <a:r>
              <a:rPr lang="en-US" sz="1600" b="1" i="0" baseline="30000" dirty="0">
                <a:solidFill>
                  <a:srgbClr val="000000"/>
                </a:solidFill>
                <a:effectLst/>
                <a:latin typeface="system-ui"/>
              </a:rPr>
              <a:t>2 </a:t>
            </a:r>
            <a:r>
              <a:rPr lang="en-US" sz="1600" b="0" i="0" dirty="0">
                <a:solidFill>
                  <a:srgbClr val="000000"/>
                </a:solidFill>
                <a:effectLst/>
                <a:latin typeface="system-ui"/>
              </a:rPr>
              <a:t>For you granted him authority over all people that he might give eternal life to all those you have given him. </a:t>
            </a:r>
            <a:r>
              <a:rPr lang="en-US" sz="1600" b="1" i="0" baseline="30000" dirty="0">
                <a:solidFill>
                  <a:srgbClr val="000000"/>
                </a:solidFill>
                <a:effectLst/>
                <a:latin typeface="system-ui"/>
              </a:rPr>
              <a:t>3 </a:t>
            </a:r>
            <a:r>
              <a:rPr lang="en-US" sz="1600" b="0" i="0" dirty="0">
                <a:solidFill>
                  <a:srgbClr val="000000"/>
                </a:solidFill>
                <a:effectLst/>
                <a:latin typeface="system-ui"/>
              </a:rPr>
              <a:t>Now this is eternal life: that they know you, the only true God, and Jesus Christ, whom you have sent. </a:t>
            </a:r>
            <a:r>
              <a:rPr lang="en-US" sz="1600" b="1" i="0" baseline="30000" dirty="0">
                <a:solidFill>
                  <a:srgbClr val="000000"/>
                </a:solidFill>
                <a:effectLst/>
                <a:latin typeface="system-ui"/>
              </a:rPr>
              <a:t>4 </a:t>
            </a:r>
            <a:r>
              <a:rPr lang="en-US" sz="1600" b="0" i="0" dirty="0">
                <a:solidFill>
                  <a:srgbClr val="000000"/>
                </a:solidFill>
                <a:effectLst/>
                <a:latin typeface="system-ui"/>
              </a:rPr>
              <a:t>I have brought you glory on earth by finishing the work you gave me to do. </a:t>
            </a:r>
            <a:r>
              <a:rPr lang="en-US" sz="1600" b="1" i="0" baseline="30000" dirty="0">
                <a:solidFill>
                  <a:srgbClr val="000000"/>
                </a:solidFill>
                <a:effectLst/>
                <a:latin typeface="system-ui"/>
              </a:rPr>
              <a:t>5 </a:t>
            </a:r>
            <a:r>
              <a:rPr lang="en-US" sz="1600" b="0" i="0" dirty="0">
                <a:solidFill>
                  <a:srgbClr val="000000"/>
                </a:solidFill>
                <a:effectLst/>
                <a:latin typeface="system-ui"/>
              </a:rPr>
              <a:t>And now, Father, glorify me in your presence with the glory I had with you before the world began.</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176926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John 17:6-12</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“I have revealed you to those whom you gave me out of the world. They were yours; you gave them to me and they have obeyed your word. </a:t>
            </a:r>
            <a:r>
              <a:rPr lang="en-US" sz="1600" b="1" i="0" baseline="30000" dirty="0">
                <a:solidFill>
                  <a:srgbClr val="000000"/>
                </a:solidFill>
                <a:effectLst/>
                <a:latin typeface="system-ui"/>
              </a:rPr>
              <a:t>7 </a:t>
            </a:r>
            <a:r>
              <a:rPr lang="en-US" sz="1600" b="0" i="0" dirty="0">
                <a:solidFill>
                  <a:srgbClr val="000000"/>
                </a:solidFill>
                <a:effectLst/>
                <a:latin typeface="system-ui"/>
              </a:rPr>
              <a:t>Now they know that everything you have given me comes from you. </a:t>
            </a:r>
            <a:r>
              <a:rPr lang="en-US" sz="1600" b="1" i="0" baseline="30000" dirty="0">
                <a:solidFill>
                  <a:srgbClr val="000000"/>
                </a:solidFill>
                <a:effectLst/>
                <a:latin typeface="system-ui"/>
              </a:rPr>
              <a:t>8 </a:t>
            </a:r>
            <a:r>
              <a:rPr lang="en-US" sz="1600" b="0" i="0" dirty="0">
                <a:solidFill>
                  <a:srgbClr val="000000"/>
                </a:solidFill>
                <a:effectLst/>
                <a:latin typeface="system-ui"/>
              </a:rPr>
              <a:t>For I gave them the words you gave me and they accepted them. They knew with certainty that I came from you, and they believed that you sent me. </a:t>
            </a:r>
            <a:r>
              <a:rPr lang="en-US" sz="1600" b="1" i="0" baseline="30000" dirty="0">
                <a:solidFill>
                  <a:srgbClr val="000000"/>
                </a:solidFill>
                <a:effectLst/>
                <a:latin typeface="system-ui"/>
              </a:rPr>
              <a:t>9 </a:t>
            </a:r>
            <a:r>
              <a:rPr lang="en-US" sz="1600" b="0" i="0" dirty="0">
                <a:solidFill>
                  <a:srgbClr val="000000"/>
                </a:solidFill>
                <a:effectLst/>
                <a:latin typeface="system-ui"/>
              </a:rPr>
              <a:t>I pray for them. I am not praying for the world, but for those you have given me, for they are yours. </a:t>
            </a:r>
            <a:r>
              <a:rPr lang="en-US" sz="1600" b="1" i="0" baseline="30000" dirty="0">
                <a:solidFill>
                  <a:srgbClr val="000000"/>
                </a:solidFill>
                <a:effectLst/>
                <a:latin typeface="system-ui"/>
              </a:rPr>
              <a:t>10 </a:t>
            </a:r>
            <a:r>
              <a:rPr lang="en-US" sz="1600" b="0" i="0" dirty="0">
                <a:solidFill>
                  <a:srgbClr val="000000"/>
                </a:solidFill>
                <a:effectLst/>
                <a:latin typeface="system-ui"/>
              </a:rPr>
              <a:t>All I have is yours, and all you have is mine. And glory has come to me through them. </a:t>
            </a:r>
            <a:r>
              <a:rPr lang="en-US" sz="1600" b="1" i="0" baseline="30000" dirty="0">
                <a:solidFill>
                  <a:srgbClr val="000000"/>
                </a:solidFill>
                <a:effectLst/>
                <a:latin typeface="system-ui"/>
              </a:rPr>
              <a:t>11 </a:t>
            </a:r>
            <a:r>
              <a:rPr lang="en-US" sz="1600" b="0" i="0" dirty="0">
                <a:solidFill>
                  <a:srgbClr val="000000"/>
                </a:solidFill>
                <a:effectLst/>
                <a:latin typeface="system-ui"/>
              </a:rPr>
              <a:t>I will remain in the world no longer, but they are still in the world, and I am coming to you. Holy Father, protect them by the power of your name, the name you gave me, so that they may be one as we are one. </a:t>
            </a:r>
            <a:r>
              <a:rPr lang="en-US" sz="1600" b="1" i="0" baseline="30000" dirty="0">
                <a:solidFill>
                  <a:srgbClr val="000000"/>
                </a:solidFill>
                <a:effectLst/>
                <a:latin typeface="system-ui"/>
              </a:rPr>
              <a:t>12 </a:t>
            </a:r>
            <a:r>
              <a:rPr lang="en-US" sz="1600" b="0" i="0" dirty="0">
                <a:solidFill>
                  <a:srgbClr val="000000"/>
                </a:solidFill>
                <a:effectLst/>
                <a:latin typeface="system-ui"/>
              </a:rPr>
              <a:t>While I was with them, I protected them and kept them safe by that name you gave me. None has been lost except the one doomed to destruction so that Scripture would be fulfilled.</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30958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07" b="7807"/>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sz="1200" b="0" i="0" dirty="0">
                <a:solidFill>
                  <a:srgbClr val="1A1A1A"/>
                </a:solidFill>
                <a:effectLst/>
                <a:latin typeface="-apple-system"/>
              </a:rPr>
              <a:t>Photo by </a:t>
            </a:r>
            <a:r>
              <a:rPr lang="en-US" sz="1200" b="1" i="0" u="none" strike="noStrike" dirty="0">
                <a:solidFill>
                  <a:srgbClr val="1A1A1A"/>
                </a:solidFill>
                <a:effectLst/>
                <a:latin typeface="-apple-system"/>
                <a:hlinkClick r:id="rId4"/>
              </a:rPr>
              <a:t>Anna </a:t>
            </a:r>
            <a:r>
              <a:rPr lang="en-US" sz="1200" b="1" i="0" u="none" strike="noStrike" dirty="0" err="1">
                <a:solidFill>
                  <a:srgbClr val="1A1A1A"/>
                </a:solidFill>
                <a:effectLst/>
                <a:latin typeface="-apple-system"/>
                <a:hlinkClick r:id="rId4"/>
              </a:rPr>
              <a:t>Tarazevich</a:t>
            </a:r>
            <a:r>
              <a:rPr lang="en-US" sz="1200" b="0" i="0" dirty="0">
                <a:solidFill>
                  <a:srgbClr val="1A1A1A"/>
                </a:solidFill>
                <a:effectLst/>
                <a:latin typeface="-apple-system"/>
              </a:rPr>
              <a:t> from </a:t>
            </a:r>
            <a:r>
              <a:rPr lang="en-US" sz="1200" b="1" i="0" u="none" strike="noStrike" dirty="0" err="1">
                <a:solidFill>
                  <a:srgbClr val="1A1A1A"/>
                </a:solidFill>
                <a:effectLst/>
                <a:latin typeface="-apple-system"/>
                <a:hlinkClick r:id="rId5"/>
              </a:rPr>
              <a:t>Pexels</a:t>
            </a:r>
            <a:endParaRPr lang="en-US" sz="1200" dirty="0">
              <a:solidFill>
                <a:schemeClr val="accent2">
                  <a:lumMod val="75000"/>
                </a:schemeClr>
              </a:solidFill>
            </a:endParaRPr>
          </a:p>
        </p:txBody>
      </p:sp>
    </p:spTree>
    <p:extLst>
      <p:ext uri="{BB962C8B-B14F-4D97-AF65-F5344CB8AC3E}">
        <p14:creationId xmlns:p14="http://schemas.microsoft.com/office/powerpoint/2010/main" val="1738512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John 17:13-19</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13 </a:t>
            </a:r>
            <a:r>
              <a:rPr lang="en-US" sz="1600" b="0" i="0" dirty="0">
                <a:solidFill>
                  <a:srgbClr val="000000"/>
                </a:solidFill>
                <a:effectLst/>
                <a:latin typeface="system-ui"/>
              </a:rPr>
              <a:t>“I am coming to you now, but I say these things while I am still in the world, so that they may have the full measure of my joy within them. </a:t>
            </a:r>
            <a:r>
              <a:rPr lang="en-US" sz="1600" b="1" i="0" baseline="30000" dirty="0">
                <a:solidFill>
                  <a:srgbClr val="000000"/>
                </a:solidFill>
                <a:effectLst/>
                <a:latin typeface="system-ui"/>
              </a:rPr>
              <a:t>14 </a:t>
            </a:r>
            <a:r>
              <a:rPr lang="en-US" sz="1600" b="0" i="0" dirty="0">
                <a:solidFill>
                  <a:srgbClr val="000000"/>
                </a:solidFill>
                <a:effectLst/>
                <a:latin typeface="system-ui"/>
              </a:rPr>
              <a:t>I have given them your word and the world has hated them, for they are not of the world any more than I am of the world. </a:t>
            </a:r>
            <a:r>
              <a:rPr lang="en-US" sz="1600" b="1" i="0" baseline="30000" dirty="0">
                <a:solidFill>
                  <a:srgbClr val="000000"/>
                </a:solidFill>
                <a:effectLst/>
                <a:latin typeface="system-ui"/>
              </a:rPr>
              <a:t>15 </a:t>
            </a:r>
            <a:r>
              <a:rPr lang="en-US" sz="1600" b="0" i="0" dirty="0">
                <a:solidFill>
                  <a:srgbClr val="000000"/>
                </a:solidFill>
                <a:effectLst/>
                <a:latin typeface="system-ui"/>
              </a:rPr>
              <a:t>My prayer is not that you take them out of the world but that you protect them from the evil one. </a:t>
            </a:r>
            <a:r>
              <a:rPr lang="en-US" sz="1600" b="1" i="0" baseline="30000" dirty="0">
                <a:solidFill>
                  <a:srgbClr val="000000"/>
                </a:solidFill>
                <a:effectLst/>
                <a:latin typeface="system-ui"/>
              </a:rPr>
              <a:t>16 </a:t>
            </a:r>
            <a:r>
              <a:rPr lang="en-US" sz="1600" b="0" i="0" dirty="0">
                <a:solidFill>
                  <a:srgbClr val="000000"/>
                </a:solidFill>
                <a:effectLst/>
                <a:latin typeface="system-ui"/>
              </a:rPr>
              <a:t>They are not of the world, even as I am not of it. </a:t>
            </a:r>
            <a:r>
              <a:rPr lang="en-US" sz="1600" b="1" i="0" baseline="30000" dirty="0">
                <a:solidFill>
                  <a:srgbClr val="000000"/>
                </a:solidFill>
                <a:effectLst/>
                <a:latin typeface="system-ui"/>
              </a:rPr>
              <a:t>17 </a:t>
            </a:r>
            <a:r>
              <a:rPr lang="en-US" sz="1600" b="0" i="0" dirty="0">
                <a:solidFill>
                  <a:srgbClr val="000000"/>
                </a:solidFill>
                <a:effectLst/>
                <a:latin typeface="system-ui"/>
              </a:rPr>
              <a:t>Sanctify them by the truth; your word is truth. </a:t>
            </a:r>
            <a:r>
              <a:rPr lang="en-US" sz="1600" b="1" i="0" baseline="30000" dirty="0">
                <a:solidFill>
                  <a:srgbClr val="000000"/>
                </a:solidFill>
                <a:effectLst/>
                <a:latin typeface="system-ui"/>
              </a:rPr>
              <a:t>18 </a:t>
            </a:r>
            <a:r>
              <a:rPr lang="en-US" sz="1600" b="0" i="0" dirty="0">
                <a:solidFill>
                  <a:srgbClr val="000000"/>
                </a:solidFill>
                <a:effectLst/>
                <a:latin typeface="system-ui"/>
              </a:rPr>
              <a:t>As you sent me into the world, I have sent them into the world. </a:t>
            </a:r>
            <a:r>
              <a:rPr lang="en-US" sz="1600" b="1" i="0" baseline="30000" dirty="0">
                <a:solidFill>
                  <a:srgbClr val="000000"/>
                </a:solidFill>
                <a:effectLst/>
                <a:latin typeface="system-ui"/>
              </a:rPr>
              <a:t>19 </a:t>
            </a:r>
            <a:r>
              <a:rPr lang="en-US" sz="1600" b="0" i="0" dirty="0">
                <a:solidFill>
                  <a:srgbClr val="000000"/>
                </a:solidFill>
                <a:effectLst/>
                <a:latin typeface="system-ui"/>
              </a:rPr>
              <a:t>For them I sanctify myself, that they too may be truly sanctified.</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50060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John 17:20-25</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“My prayer is not for them alone. I pray also for those who will believe in me through their message, </a:t>
            </a:r>
            <a:r>
              <a:rPr lang="en-US" sz="1600" b="1" i="0" baseline="30000" dirty="0">
                <a:solidFill>
                  <a:srgbClr val="000000"/>
                </a:solidFill>
                <a:effectLst/>
                <a:latin typeface="system-ui"/>
              </a:rPr>
              <a:t>21 </a:t>
            </a:r>
            <a:r>
              <a:rPr lang="en-US" sz="1600" b="0" i="0" dirty="0">
                <a:solidFill>
                  <a:srgbClr val="000000"/>
                </a:solidFill>
                <a:effectLst/>
                <a:latin typeface="system-ui"/>
              </a:rPr>
              <a:t>that all of them may be one, Father, just as you are in me and I am in you. May they also be in us so that the world may believe that you have sent me. </a:t>
            </a:r>
            <a:r>
              <a:rPr lang="en-US" sz="1600" b="1" i="0" baseline="30000" dirty="0">
                <a:solidFill>
                  <a:srgbClr val="000000"/>
                </a:solidFill>
                <a:effectLst/>
                <a:latin typeface="system-ui"/>
              </a:rPr>
              <a:t>22 </a:t>
            </a:r>
            <a:r>
              <a:rPr lang="en-US" sz="1600" b="0" i="0" dirty="0">
                <a:solidFill>
                  <a:srgbClr val="000000"/>
                </a:solidFill>
                <a:effectLst/>
                <a:latin typeface="system-ui"/>
              </a:rPr>
              <a:t>I have given them the glory that you gave me, that they may be one as we are one— </a:t>
            </a:r>
            <a:r>
              <a:rPr lang="en-US" sz="1600" b="1" i="0" baseline="30000" dirty="0">
                <a:solidFill>
                  <a:srgbClr val="000000"/>
                </a:solidFill>
                <a:effectLst/>
                <a:latin typeface="system-ui"/>
              </a:rPr>
              <a:t>23 </a:t>
            </a:r>
            <a:r>
              <a:rPr lang="en-US" sz="1600" b="0" i="0" dirty="0">
                <a:solidFill>
                  <a:srgbClr val="000000"/>
                </a:solidFill>
                <a:effectLst/>
                <a:latin typeface="system-ui"/>
              </a:rPr>
              <a:t>I in them and you in me—so that they may be brought to complete unity. Then the world will know that you sent me and have loved them even as you have loved me.</a:t>
            </a:r>
          </a:p>
          <a:p>
            <a:pPr algn="l"/>
            <a:r>
              <a:rPr lang="en-US" sz="1600" b="1" i="0" baseline="30000" dirty="0">
                <a:solidFill>
                  <a:srgbClr val="000000"/>
                </a:solidFill>
                <a:effectLst/>
                <a:latin typeface="system-ui"/>
              </a:rPr>
              <a:t>24 </a:t>
            </a:r>
            <a:r>
              <a:rPr lang="en-US" sz="1600" b="0" i="0" dirty="0">
                <a:solidFill>
                  <a:srgbClr val="000000"/>
                </a:solidFill>
                <a:effectLst/>
                <a:latin typeface="system-ui"/>
              </a:rPr>
              <a:t>“Father, I want those you have given me to be with me where I am, and to see my glory, the glory you have given me because you loved me before the creation of the world.</a:t>
            </a:r>
          </a:p>
          <a:p>
            <a:pPr algn="l"/>
            <a:r>
              <a:rPr lang="en-US" sz="1600" b="1" i="0" baseline="30000" dirty="0">
                <a:solidFill>
                  <a:srgbClr val="000000"/>
                </a:solidFill>
                <a:effectLst/>
                <a:latin typeface="system-ui"/>
              </a:rPr>
              <a:t>25 </a:t>
            </a:r>
            <a:r>
              <a:rPr lang="en-US" sz="1600" b="0" i="0" dirty="0">
                <a:solidFill>
                  <a:srgbClr val="000000"/>
                </a:solidFill>
                <a:effectLst/>
                <a:latin typeface="system-ui"/>
              </a:rPr>
              <a:t>“Righteous Father, though the world does not know you, I know you, and they know that you have sent me. </a:t>
            </a:r>
            <a:r>
              <a:rPr lang="en-US" sz="1600" b="1" i="0" baseline="30000" dirty="0">
                <a:solidFill>
                  <a:srgbClr val="000000"/>
                </a:solidFill>
                <a:effectLst/>
                <a:latin typeface="system-ui"/>
              </a:rPr>
              <a:t>26 </a:t>
            </a:r>
            <a:r>
              <a:rPr lang="en-US" sz="1600" b="0" i="0" dirty="0">
                <a:solidFill>
                  <a:srgbClr val="000000"/>
                </a:solidFill>
                <a:effectLst/>
                <a:latin typeface="system-ui"/>
              </a:rPr>
              <a:t>I have made you</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e"/>
              </a:rPr>
              <a:t>e</a:t>
            </a:r>
            <a:r>
              <a:rPr lang="en-US" sz="1600" b="0" i="0" baseline="30000" dirty="0">
                <a:solidFill>
                  <a:srgbClr val="000000"/>
                </a:solidFill>
                <a:effectLst/>
                <a:latin typeface="system-ui"/>
              </a:rPr>
              <a:t>]</a:t>
            </a:r>
            <a:r>
              <a:rPr lang="en-US" sz="1600" b="0" i="0" dirty="0">
                <a:solidFill>
                  <a:srgbClr val="000000"/>
                </a:solidFill>
                <a:effectLst/>
                <a:latin typeface="system-ui"/>
              </a:rPr>
              <a:t> known to them, and will continue to make you known in order that the love you have for me may be in them and that I myself may be in them.”</a:t>
            </a: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654639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a:t>
            </a:r>
            <a:r>
              <a:rPr lang="en-US" dirty="0"/>
              <a:t>9</a:t>
            </a:r>
            <a:r>
              <a:rPr lang="en-US" sz="1800" dirty="0"/>
              <a:t> Part 2- </a:t>
            </a:r>
            <a:r>
              <a:rPr lang="en-US" dirty="0"/>
              <a:t>Anxiety and Depression</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8319" b="831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0" y="447869"/>
            <a:ext cx="4021494" cy="6143430"/>
          </a:xfrm>
        </p:spPr>
        <p:txBody>
          <a:bodyPr anchor="b">
            <a:normAutofit/>
          </a:bodyPr>
          <a:lstStyle/>
          <a:p>
            <a:br>
              <a:rPr lang="en-US" dirty="0">
                <a:solidFill>
                  <a:schemeClr val="bg2"/>
                </a:solidFill>
              </a:rPr>
            </a:br>
            <a:r>
              <a:rPr lang="en-US" dirty="0">
                <a:solidFill>
                  <a:schemeClr val="bg2"/>
                </a:solidFill>
              </a:rPr>
              <a:t>shame</a:t>
            </a:r>
            <a:br>
              <a:rPr lang="en-US" dirty="0">
                <a:solidFill>
                  <a:schemeClr val="bg2"/>
                </a:solidFill>
              </a:rPr>
            </a:br>
            <a:br>
              <a:rPr lang="en-US" dirty="0">
                <a:solidFill>
                  <a:schemeClr val="bg2"/>
                </a:solidFill>
              </a:rPr>
            </a:br>
            <a:br>
              <a:rPr lang="en-US" dirty="0">
                <a:solidFill>
                  <a:schemeClr val="bg2"/>
                </a:solidFill>
              </a:rPr>
            </a:br>
            <a:br>
              <a:rPr lang="en-US" dirty="0">
                <a:solidFill>
                  <a:schemeClr val="bg2"/>
                </a:solidFill>
              </a:rPr>
            </a:br>
            <a:br>
              <a:rPr lang="en-US" dirty="0">
                <a:solidFill>
                  <a:schemeClr val="bg2"/>
                </a:solidFill>
              </a:rPr>
            </a:br>
            <a:r>
              <a:rPr lang="en-US" sz="1600" b="0" i="0" dirty="0">
                <a:solidFill>
                  <a:schemeClr val="bg2"/>
                </a:solidFill>
                <a:effectLst/>
                <a:latin typeface="-apple-system"/>
              </a:rPr>
              <a:t>Photo by </a:t>
            </a:r>
            <a:r>
              <a:rPr lang="en-US" sz="1600" b="1" i="0" u="none" strike="noStrike" dirty="0" err="1">
                <a:solidFill>
                  <a:schemeClr val="bg2"/>
                </a:solidFill>
                <a:effectLst/>
                <a:latin typeface="-apple-system"/>
                <a:hlinkClick r:id="rId4">
                  <a:extLst>
                    <a:ext uri="{A12FA001-AC4F-418D-AE19-62706E023703}">
                      <ahyp:hlinkClr xmlns:ahyp="http://schemas.microsoft.com/office/drawing/2018/hyperlinkcolor" val="tx"/>
                    </a:ext>
                  </a:extLst>
                </a:hlinkClick>
              </a:rPr>
              <a:t>cottonbro</a:t>
            </a:r>
            <a:r>
              <a:rPr lang="en-US" sz="1600" b="0" i="0" dirty="0">
                <a:solidFill>
                  <a:schemeClr val="bg2"/>
                </a:solidFill>
                <a:effectLst/>
                <a:latin typeface="-apple-system"/>
              </a:rPr>
              <a:t> from </a:t>
            </a:r>
            <a:r>
              <a:rPr lang="en-US" sz="1600" b="1" i="0" u="none" strike="noStrike" dirty="0" err="1">
                <a:solidFill>
                  <a:schemeClr val="bg2"/>
                </a:solidFill>
                <a:effectLst/>
                <a:latin typeface="-apple-system"/>
                <a:hlinkClick r:id="rId5">
                  <a:extLst>
                    <a:ext uri="{A12FA001-AC4F-418D-AE19-62706E023703}">
                      <ahyp:hlinkClr xmlns:ahyp="http://schemas.microsoft.com/office/drawing/2018/hyperlinkcolor" val="tx"/>
                    </a:ext>
                  </a:extLst>
                </a:hlinkClick>
              </a:rPr>
              <a:t>Pexels</a:t>
            </a:r>
            <a:endParaRPr lang="en-US" dirty="0">
              <a:solidFill>
                <a:schemeClr val="bg2"/>
              </a:solidFill>
            </a:endParaRPr>
          </a:p>
        </p:txBody>
      </p:sp>
      <p:sp>
        <p:nvSpPr>
          <p:cNvPr id="4" name="Title 1">
            <a:extLst>
              <a:ext uri="{FF2B5EF4-FFF2-40B4-BE49-F238E27FC236}">
                <a16:creationId xmlns:a16="http://schemas.microsoft.com/office/drawing/2014/main" id="{89713829-3FE6-4BD7-B374-B51FE03490BB}"/>
              </a:ext>
            </a:extLst>
          </p:cNvPr>
          <p:cNvSpPr txBox="1">
            <a:spLocks/>
          </p:cNvSpPr>
          <p:nvPr/>
        </p:nvSpPr>
        <p:spPr>
          <a:xfrm>
            <a:off x="8033656" y="357285"/>
            <a:ext cx="4158343" cy="6143430"/>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US" dirty="0">
                <a:solidFill>
                  <a:schemeClr val="bg2"/>
                </a:solidFill>
              </a:rPr>
              <a:t>Who I am</a:t>
            </a:r>
          </a:p>
          <a:p>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Tree>
    <p:extLst>
      <p:ext uri="{BB962C8B-B14F-4D97-AF65-F5344CB8AC3E}">
        <p14:creationId xmlns:p14="http://schemas.microsoft.com/office/powerpoint/2010/main" val="2509145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8319" b="831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0" y="447869"/>
            <a:ext cx="4021494" cy="6143430"/>
          </a:xfrm>
        </p:spPr>
        <p:txBody>
          <a:bodyPr anchor="b">
            <a:normAutofit/>
          </a:bodyPr>
          <a:lstStyle/>
          <a:p>
            <a:br>
              <a:rPr lang="en-US" dirty="0">
                <a:solidFill>
                  <a:schemeClr val="bg2"/>
                </a:solidFill>
              </a:rPr>
            </a:br>
            <a:r>
              <a:rPr lang="en-US" dirty="0">
                <a:solidFill>
                  <a:schemeClr val="bg2"/>
                </a:solidFill>
              </a:rPr>
              <a:t>anxiety</a:t>
            </a:r>
            <a:br>
              <a:rPr lang="en-US" dirty="0">
                <a:solidFill>
                  <a:schemeClr val="bg2"/>
                </a:solidFill>
              </a:rPr>
            </a:br>
            <a:br>
              <a:rPr lang="en-US" dirty="0">
                <a:solidFill>
                  <a:schemeClr val="bg2"/>
                </a:solidFill>
              </a:rPr>
            </a:br>
            <a:br>
              <a:rPr lang="en-US" dirty="0">
                <a:solidFill>
                  <a:schemeClr val="bg2"/>
                </a:solidFill>
              </a:rPr>
            </a:br>
            <a:br>
              <a:rPr lang="en-US" dirty="0">
                <a:solidFill>
                  <a:schemeClr val="bg2"/>
                </a:solidFill>
              </a:rPr>
            </a:br>
            <a:endParaRPr lang="en-US" dirty="0">
              <a:solidFill>
                <a:schemeClr val="bg2"/>
              </a:solidFill>
            </a:endParaRPr>
          </a:p>
        </p:txBody>
      </p:sp>
      <p:sp>
        <p:nvSpPr>
          <p:cNvPr id="4" name="Title 1">
            <a:extLst>
              <a:ext uri="{FF2B5EF4-FFF2-40B4-BE49-F238E27FC236}">
                <a16:creationId xmlns:a16="http://schemas.microsoft.com/office/drawing/2014/main" id="{89713829-3FE6-4BD7-B374-B51FE03490BB}"/>
              </a:ext>
            </a:extLst>
          </p:cNvPr>
          <p:cNvSpPr txBox="1">
            <a:spLocks/>
          </p:cNvSpPr>
          <p:nvPr/>
        </p:nvSpPr>
        <p:spPr>
          <a:xfrm>
            <a:off x="8033656" y="357285"/>
            <a:ext cx="4158343" cy="6143430"/>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US" dirty="0">
                <a:solidFill>
                  <a:schemeClr val="bg2"/>
                </a:solidFill>
              </a:rPr>
              <a:t>What I do</a:t>
            </a:r>
          </a:p>
          <a:p>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Tree>
    <p:extLst>
      <p:ext uri="{BB962C8B-B14F-4D97-AF65-F5344CB8AC3E}">
        <p14:creationId xmlns:p14="http://schemas.microsoft.com/office/powerpoint/2010/main" val="79714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241725" y="-74646"/>
            <a:ext cx="12673584" cy="8449056"/>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Matthew 6:25-3</a:t>
            </a:r>
            <a:r>
              <a:rPr lang="en-US" sz="1600" b="1" dirty="0">
                <a:solidFill>
                  <a:srgbClr val="000000"/>
                </a:solidFill>
                <a:latin typeface="system-ui"/>
              </a:rPr>
              <a:t>4</a:t>
            </a:r>
            <a:endParaRPr lang="en-US" sz="1600" b="1" i="0" dirty="0">
              <a:solidFill>
                <a:srgbClr val="000000"/>
              </a:solidFill>
              <a:effectLst/>
              <a:latin typeface="system-ui"/>
            </a:endParaRPr>
          </a:p>
          <a:p>
            <a:pPr algn="l"/>
            <a:endParaRPr lang="en-US" sz="1600" b="1" dirty="0">
              <a:solidFill>
                <a:srgbClr val="000000"/>
              </a:solidFill>
              <a:latin typeface="system-ui"/>
            </a:endParaRPr>
          </a:p>
          <a:p>
            <a:pPr algn="l"/>
            <a:r>
              <a:rPr lang="en-US" sz="1600" b="1" i="0" baseline="30000" dirty="0">
                <a:solidFill>
                  <a:srgbClr val="000000"/>
                </a:solidFill>
                <a:effectLst/>
                <a:latin typeface="system-ui"/>
              </a:rPr>
              <a:t>25 </a:t>
            </a:r>
            <a:r>
              <a:rPr lang="en-US" sz="1600" b="0" i="0" dirty="0">
                <a:solidFill>
                  <a:srgbClr val="000000"/>
                </a:solidFill>
                <a:effectLst/>
                <a:latin typeface="system-ui"/>
              </a:rPr>
              <a:t>“Therefore I tell you, do not worry about your life, what you will eat or drink; or about your body, what you will wear. Is not life more than food, and the body more than clothes? </a:t>
            </a:r>
            <a:r>
              <a:rPr lang="en-US" sz="1600" b="1" i="0" baseline="30000" dirty="0">
                <a:solidFill>
                  <a:srgbClr val="000000"/>
                </a:solidFill>
                <a:effectLst/>
                <a:latin typeface="system-ui"/>
              </a:rPr>
              <a:t>26 </a:t>
            </a:r>
            <a:r>
              <a:rPr lang="en-US" sz="1600" b="0" i="0" dirty="0">
                <a:solidFill>
                  <a:srgbClr val="000000"/>
                </a:solidFill>
                <a:effectLst/>
                <a:latin typeface="system-ui"/>
              </a:rPr>
              <a:t>Look at the birds of the air; they do not sow or reap or store away in barns, and yet your heavenly Father feeds them. Are you not much more valuable than they? </a:t>
            </a:r>
            <a:r>
              <a:rPr lang="en-US" sz="1600" b="1" i="0" baseline="30000" dirty="0">
                <a:solidFill>
                  <a:srgbClr val="000000"/>
                </a:solidFill>
                <a:effectLst/>
                <a:latin typeface="system-ui"/>
              </a:rPr>
              <a:t>27 </a:t>
            </a:r>
            <a:r>
              <a:rPr lang="en-US" sz="1600" b="0" i="0" dirty="0">
                <a:solidFill>
                  <a:srgbClr val="000000"/>
                </a:solidFill>
                <a:effectLst/>
                <a:latin typeface="system-ui"/>
              </a:rPr>
              <a:t>Can any one of you by worrying add a single hour to your life?</a:t>
            </a:r>
          </a:p>
          <a:p>
            <a:pPr algn="l"/>
            <a:r>
              <a:rPr lang="en-US" sz="1600" b="1" i="0" baseline="30000" dirty="0">
                <a:solidFill>
                  <a:srgbClr val="000000"/>
                </a:solidFill>
                <a:effectLst/>
                <a:latin typeface="system-ui"/>
              </a:rPr>
              <a:t>28 </a:t>
            </a:r>
            <a:r>
              <a:rPr lang="en-US" sz="1600" b="0" i="0" dirty="0">
                <a:solidFill>
                  <a:srgbClr val="000000"/>
                </a:solidFill>
                <a:effectLst/>
                <a:latin typeface="system-ui"/>
              </a:rPr>
              <a:t>“And why do you worry about clothes? See how the flowers of the field grow. They do not labor or spin. </a:t>
            </a:r>
            <a:r>
              <a:rPr lang="en-US" sz="1600" b="1" i="0" baseline="30000" dirty="0">
                <a:solidFill>
                  <a:srgbClr val="000000"/>
                </a:solidFill>
                <a:effectLst/>
                <a:latin typeface="system-ui"/>
              </a:rPr>
              <a:t>29 </a:t>
            </a:r>
            <a:r>
              <a:rPr lang="en-US" sz="1600" b="0" i="0" dirty="0">
                <a:solidFill>
                  <a:srgbClr val="000000"/>
                </a:solidFill>
                <a:effectLst/>
                <a:latin typeface="system-ui"/>
              </a:rPr>
              <a:t>Yet I tell you that not even Solomon in all his splendor was dressed like one of these. </a:t>
            </a:r>
            <a:r>
              <a:rPr lang="en-US" sz="1600" b="1" i="0" baseline="30000" dirty="0">
                <a:solidFill>
                  <a:srgbClr val="000000"/>
                </a:solidFill>
                <a:effectLst/>
                <a:latin typeface="system-ui"/>
              </a:rPr>
              <a:t>30 </a:t>
            </a:r>
            <a:r>
              <a:rPr lang="en-US" sz="1600" b="0" i="0" dirty="0">
                <a:solidFill>
                  <a:srgbClr val="000000"/>
                </a:solidFill>
                <a:effectLst/>
                <a:latin typeface="system-ui"/>
              </a:rPr>
              <a:t>If that is how God clothes the grass of the field, which is here today and tomorrow is thrown into the fire, will he not much more clothe you—you of little faith? </a:t>
            </a:r>
            <a:r>
              <a:rPr lang="en-US" sz="1600" b="1" i="0" baseline="30000" dirty="0">
                <a:solidFill>
                  <a:srgbClr val="000000"/>
                </a:solidFill>
                <a:effectLst/>
                <a:latin typeface="system-ui"/>
              </a:rPr>
              <a:t>31 </a:t>
            </a:r>
            <a:r>
              <a:rPr lang="en-US" sz="1600" b="0" i="0" dirty="0">
                <a:solidFill>
                  <a:srgbClr val="000000"/>
                </a:solidFill>
                <a:effectLst/>
                <a:latin typeface="system-ui"/>
              </a:rPr>
              <a:t>So do not worry, saying, ‘What shall we eat?’ or ‘What shall we drink?’ or ‘What shall we wear?’ </a:t>
            </a:r>
            <a:r>
              <a:rPr lang="en-US" sz="1600" b="1" i="0" baseline="30000" dirty="0">
                <a:solidFill>
                  <a:srgbClr val="000000"/>
                </a:solidFill>
                <a:effectLst/>
                <a:latin typeface="system-ui"/>
              </a:rPr>
              <a:t>32 </a:t>
            </a:r>
            <a:r>
              <a:rPr lang="en-US" sz="1600" b="0" i="0" dirty="0">
                <a:solidFill>
                  <a:srgbClr val="000000"/>
                </a:solidFill>
                <a:effectLst/>
                <a:latin typeface="system-ui"/>
              </a:rPr>
              <a:t>For the pagans run after all these things, and your heavenly Father knows that you need them. </a:t>
            </a:r>
            <a:r>
              <a:rPr lang="en-US" sz="1600" b="1" i="0" baseline="30000" dirty="0">
                <a:solidFill>
                  <a:srgbClr val="000000"/>
                </a:solidFill>
                <a:effectLst/>
                <a:latin typeface="system-ui"/>
              </a:rPr>
              <a:t>33 </a:t>
            </a:r>
            <a:r>
              <a:rPr lang="en-US" sz="1600" b="0" i="0" dirty="0">
                <a:solidFill>
                  <a:srgbClr val="000000"/>
                </a:solidFill>
                <a:effectLst/>
                <a:latin typeface="system-ui"/>
              </a:rPr>
              <a:t>But seek first his kingdom and his righteousness, and all these things will be given to you as well. </a:t>
            </a:r>
            <a:r>
              <a:rPr lang="en-US" sz="1600" b="1" i="0" baseline="30000" dirty="0">
                <a:solidFill>
                  <a:srgbClr val="000000"/>
                </a:solidFill>
                <a:effectLst/>
                <a:latin typeface="system-ui"/>
              </a:rPr>
              <a:t>34 </a:t>
            </a:r>
            <a:r>
              <a:rPr lang="en-US" sz="1600" b="0" i="0" dirty="0">
                <a:solidFill>
                  <a:srgbClr val="000000"/>
                </a:solidFill>
                <a:effectLst/>
                <a:latin typeface="system-ui"/>
              </a:rPr>
              <a:t>Therefore do not worry about tomorrow, for tomorrow will worry about itself. Each day has enough trouble of its own.</a:t>
            </a: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89100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336975" y="0"/>
            <a:ext cx="12673584" cy="7615912"/>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Luke 10:41-42</a:t>
            </a:r>
          </a:p>
          <a:p>
            <a:pPr algn="l"/>
            <a:endParaRPr lang="en-US" sz="1600" b="1" dirty="0">
              <a:solidFill>
                <a:srgbClr val="000000"/>
              </a:solidFill>
              <a:latin typeface="system-ui"/>
            </a:endParaRPr>
          </a:p>
          <a:p>
            <a:pPr algn="l"/>
            <a:r>
              <a:rPr lang="en-US" sz="1600" b="1" i="0" baseline="30000" dirty="0">
                <a:solidFill>
                  <a:srgbClr val="000000"/>
                </a:solidFill>
                <a:effectLst/>
                <a:latin typeface="system-ui"/>
              </a:rPr>
              <a:t>41 </a:t>
            </a:r>
            <a:r>
              <a:rPr lang="en-US" sz="1600" b="0" i="0" dirty="0">
                <a:solidFill>
                  <a:srgbClr val="000000"/>
                </a:solidFill>
                <a:effectLst/>
                <a:latin typeface="system-ui"/>
              </a:rPr>
              <a:t>“Martha, Martha,” the Lord answered, “you are worried and upset about many things, </a:t>
            </a:r>
            <a:r>
              <a:rPr lang="en-US" sz="1600" b="1" i="0" baseline="30000" dirty="0">
                <a:solidFill>
                  <a:srgbClr val="000000"/>
                </a:solidFill>
                <a:effectLst/>
                <a:latin typeface="system-ui"/>
              </a:rPr>
              <a:t>42 </a:t>
            </a:r>
            <a:r>
              <a:rPr lang="en-US" sz="1600" b="0" i="0" dirty="0">
                <a:solidFill>
                  <a:srgbClr val="000000"/>
                </a:solidFill>
                <a:effectLst/>
                <a:latin typeface="system-ui"/>
              </a:rPr>
              <a:t>but few things are needed—or indeed only one. Mary has chosen what is better, and it will not be taken away from her.”</a:t>
            </a:r>
            <a:endParaRPr lang="en-US" sz="1600" b="0" i="0" dirty="0">
              <a:solidFill>
                <a:srgbClr val="1A1A1A"/>
              </a:solidFill>
              <a:effectLst/>
              <a:latin typeface="-apple-system"/>
            </a:endParaRPr>
          </a:p>
        </p:txBody>
      </p:sp>
    </p:spTree>
    <p:extLst>
      <p:ext uri="{BB962C8B-B14F-4D97-AF65-F5344CB8AC3E}">
        <p14:creationId xmlns:p14="http://schemas.microsoft.com/office/powerpoint/2010/main" val="232792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241725" y="0"/>
            <a:ext cx="12673584" cy="7615912"/>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Luke 12:22-31</a:t>
            </a:r>
          </a:p>
          <a:p>
            <a:pPr algn="l"/>
            <a:endParaRPr lang="en-US" sz="1600" b="1" dirty="0">
              <a:solidFill>
                <a:srgbClr val="000000"/>
              </a:solidFill>
              <a:latin typeface="system-ui"/>
            </a:endParaRP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Then Jesus said to his disciples: “Therefore I tell you, do not worry about your life, what you will eat; or about your body, what you will wear. </a:t>
            </a:r>
            <a:r>
              <a:rPr lang="en-US" sz="1600" b="1" i="0" baseline="30000" dirty="0">
                <a:solidFill>
                  <a:srgbClr val="000000"/>
                </a:solidFill>
                <a:effectLst/>
                <a:latin typeface="system-ui"/>
              </a:rPr>
              <a:t>23 </a:t>
            </a:r>
            <a:r>
              <a:rPr lang="en-US" sz="1600" b="0" i="0" dirty="0">
                <a:solidFill>
                  <a:srgbClr val="000000"/>
                </a:solidFill>
                <a:effectLst/>
                <a:latin typeface="system-ui"/>
              </a:rPr>
              <a:t>For life is more than food, and the body more than clothes. </a:t>
            </a:r>
            <a:r>
              <a:rPr lang="en-US" sz="1600" b="1" i="0" baseline="30000" dirty="0">
                <a:solidFill>
                  <a:srgbClr val="000000"/>
                </a:solidFill>
                <a:effectLst/>
                <a:latin typeface="system-ui"/>
              </a:rPr>
              <a:t>24 </a:t>
            </a:r>
            <a:r>
              <a:rPr lang="en-US" sz="1600" b="0" i="0" dirty="0">
                <a:solidFill>
                  <a:srgbClr val="000000"/>
                </a:solidFill>
                <a:effectLst/>
                <a:latin typeface="system-ui"/>
              </a:rPr>
              <a:t>Consider the ravens: They do not sow or reap, they have no storeroom or barn; yet God feeds them. And how much more valuable you are than birds! </a:t>
            </a:r>
            <a:r>
              <a:rPr lang="en-US" sz="1600" b="1" i="0" baseline="30000" dirty="0">
                <a:solidFill>
                  <a:srgbClr val="000000"/>
                </a:solidFill>
                <a:effectLst/>
                <a:latin typeface="system-ui"/>
              </a:rPr>
              <a:t>25 </a:t>
            </a:r>
            <a:r>
              <a:rPr lang="en-US" sz="1600" b="0" i="0" dirty="0">
                <a:solidFill>
                  <a:srgbClr val="000000"/>
                </a:solidFill>
                <a:effectLst/>
                <a:latin typeface="system-ui"/>
              </a:rPr>
              <a:t>Who of you by worrying can add a single hour to your life? </a:t>
            </a:r>
            <a:r>
              <a:rPr lang="en-US" sz="1600" b="1" i="0" baseline="30000" dirty="0">
                <a:solidFill>
                  <a:srgbClr val="000000"/>
                </a:solidFill>
                <a:effectLst/>
                <a:latin typeface="system-ui"/>
              </a:rPr>
              <a:t>26 </a:t>
            </a:r>
            <a:r>
              <a:rPr lang="en-US" sz="1600" b="0" i="0" dirty="0">
                <a:solidFill>
                  <a:srgbClr val="000000"/>
                </a:solidFill>
                <a:effectLst/>
                <a:latin typeface="system-ui"/>
              </a:rPr>
              <a:t>Since you cannot do this very little thing, why do you worry about the rest?</a:t>
            </a:r>
          </a:p>
          <a:p>
            <a:pPr algn="l"/>
            <a:r>
              <a:rPr lang="en-US" sz="1600" b="1" i="0" baseline="30000" dirty="0">
                <a:solidFill>
                  <a:srgbClr val="000000"/>
                </a:solidFill>
                <a:effectLst/>
                <a:latin typeface="system-ui"/>
              </a:rPr>
              <a:t>27 </a:t>
            </a:r>
            <a:r>
              <a:rPr lang="en-US" sz="1600" b="0" i="0" dirty="0">
                <a:solidFill>
                  <a:srgbClr val="000000"/>
                </a:solidFill>
                <a:effectLst/>
                <a:latin typeface="system-ui"/>
              </a:rPr>
              <a:t>“Consider how the wild flowers grow. They do not labor or spin. Yet I tell you, not even Solomon in all his splendor was dressed like one of these. </a:t>
            </a:r>
            <a:r>
              <a:rPr lang="en-US" sz="1600" b="1" i="0" baseline="30000" dirty="0">
                <a:solidFill>
                  <a:srgbClr val="000000"/>
                </a:solidFill>
                <a:effectLst/>
                <a:latin typeface="system-ui"/>
              </a:rPr>
              <a:t>28 </a:t>
            </a:r>
            <a:r>
              <a:rPr lang="en-US" sz="1600" b="0" i="0" dirty="0">
                <a:solidFill>
                  <a:srgbClr val="000000"/>
                </a:solidFill>
                <a:effectLst/>
                <a:latin typeface="system-ui"/>
              </a:rPr>
              <a:t>If that is how God clothes the grass of the field, which is here today, and tomorrow is thrown into the fire, how much more will he clothe you—you of little faith! </a:t>
            </a:r>
            <a:r>
              <a:rPr lang="en-US" sz="1600" b="1" i="0" baseline="30000" dirty="0">
                <a:solidFill>
                  <a:srgbClr val="000000"/>
                </a:solidFill>
                <a:effectLst/>
                <a:latin typeface="system-ui"/>
              </a:rPr>
              <a:t>29 </a:t>
            </a:r>
            <a:r>
              <a:rPr lang="en-US" sz="1600" b="0" i="0" dirty="0">
                <a:solidFill>
                  <a:srgbClr val="000000"/>
                </a:solidFill>
                <a:effectLst/>
                <a:latin typeface="system-ui"/>
              </a:rPr>
              <a:t>And do not set your heart on what you will eat or drink; do not worry about it. </a:t>
            </a:r>
            <a:r>
              <a:rPr lang="en-US" sz="1600" b="1" i="0" baseline="30000" dirty="0">
                <a:solidFill>
                  <a:srgbClr val="000000"/>
                </a:solidFill>
                <a:effectLst/>
                <a:latin typeface="system-ui"/>
              </a:rPr>
              <a:t>30 </a:t>
            </a:r>
            <a:r>
              <a:rPr lang="en-US" sz="1600" b="0" i="0" dirty="0">
                <a:solidFill>
                  <a:srgbClr val="000000"/>
                </a:solidFill>
                <a:effectLst/>
                <a:latin typeface="system-ui"/>
              </a:rPr>
              <a:t>For the pagan world runs after all such things, and your Father knows that you need them. </a:t>
            </a:r>
            <a:r>
              <a:rPr lang="en-US" sz="1600" b="1" i="0" baseline="30000" dirty="0">
                <a:solidFill>
                  <a:srgbClr val="000000"/>
                </a:solidFill>
                <a:effectLst/>
                <a:latin typeface="system-ui"/>
              </a:rPr>
              <a:t>31 </a:t>
            </a:r>
            <a:r>
              <a:rPr lang="en-US" sz="1600" b="0" i="0" dirty="0">
                <a:solidFill>
                  <a:srgbClr val="000000"/>
                </a:solidFill>
                <a:effectLst/>
                <a:latin typeface="system-ui"/>
              </a:rPr>
              <a:t>But seek his kingdom, and these things will be given to you as well.</a:t>
            </a:r>
          </a:p>
        </p:txBody>
      </p:sp>
    </p:spTree>
    <p:extLst>
      <p:ext uri="{BB962C8B-B14F-4D97-AF65-F5344CB8AC3E}">
        <p14:creationId xmlns:p14="http://schemas.microsoft.com/office/powerpoint/2010/main" val="3001568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456984" y="0"/>
            <a:ext cx="12673584" cy="7615912"/>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Philippians 4:4-7</a:t>
            </a:r>
          </a:p>
          <a:p>
            <a:pPr algn="l"/>
            <a:endParaRPr lang="en-US" sz="1600" b="1" dirty="0">
              <a:solidFill>
                <a:srgbClr val="000000"/>
              </a:solidFill>
              <a:latin typeface="system-ui"/>
            </a:endParaRP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Rejoice in the Lord always. I will say it again: Rejoice! </a:t>
            </a:r>
            <a:r>
              <a:rPr lang="en-US" sz="1600" b="1" i="0" baseline="30000" dirty="0">
                <a:solidFill>
                  <a:srgbClr val="000000"/>
                </a:solidFill>
                <a:effectLst/>
                <a:latin typeface="system-ui"/>
              </a:rPr>
              <a:t>5 </a:t>
            </a:r>
            <a:r>
              <a:rPr lang="en-US" sz="1600" b="0" i="0" dirty="0">
                <a:solidFill>
                  <a:srgbClr val="000000"/>
                </a:solidFill>
                <a:effectLst/>
                <a:latin typeface="system-ui"/>
              </a:rPr>
              <a:t>Let your gentleness be evident to all. The Lord is near. </a:t>
            </a:r>
            <a:r>
              <a:rPr lang="en-US" sz="1600" b="1" i="0" baseline="30000" dirty="0">
                <a:solidFill>
                  <a:srgbClr val="000000"/>
                </a:solidFill>
                <a:effectLst/>
                <a:latin typeface="system-ui"/>
              </a:rPr>
              <a:t>6 </a:t>
            </a:r>
            <a:r>
              <a:rPr lang="en-US" sz="1600" b="0" i="0" dirty="0">
                <a:solidFill>
                  <a:srgbClr val="000000"/>
                </a:solidFill>
                <a:effectLst/>
                <a:latin typeface="system-ui"/>
              </a:rPr>
              <a:t>Do not be anxious about anything, but in every situation, by prayer and petition, with thanksgiving, present your requests to God. </a:t>
            </a:r>
            <a:r>
              <a:rPr lang="en-US" sz="1600" b="1" i="0" baseline="30000" dirty="0">
                <a:solidFill>
                  <a:srgbClr val="000000"/>
                </a:solidFill>
                <a:effectLst/>
                <a:latin typeface="system-ui"/>
              </a:rPr>
              <a:t>7 </a:t>
            </a:r>
            <a:r>
              <a:rPr lang="en-US" sz="1600" b="0" i="0" dirty="0">
                <a:solidFill>
                  <a:srgbClr val="000000"/>
                </a:solidFill>
                <a:effectLst/>
                <a:latin typeface="system-ui"/>
              </a:rPr>
              <a:t>And the peace of God, which transcends all understanding, will guard your hearts and your minds in Christ Jesus.</a:t>
            </a:r>
          </a:p>
        </p:txBody>
      </p:sp>
    </p:spTree>
    <p:extLst>
      <p:ext uri="{BB962C8B-B14F-4D97-AF65-F5344CB8AC3E}">
        <p14:creationId xmlns:p14="http://schemas.microsoft.com/office/powerpoint/2010/main" val="3757791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197" b="3197"/>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1066800" y="238125"/>
            <a:ext cx="10058400" cy="5714619"/>
          </a:xfrm>
          <a:prstGeom prst="rect">
            <a:avLst/>
          </a:prstGeom>
        </p:spPr>
        <p:txBody>
          <a:bodyPr vert="horz" lIns="91440" tIns="45720" rIns="91440" bIns="45720" rtlCol="0">
            <a:normAutofit/>
          </a:bodyPr>
          <a:lstStyle/>
          <a:p>
            <a:pPr algn="ctr">
              <a:spcAft>
                <a:spcPts val="600"/>
              </a:spcAft>
              <a:buClr>
                <a:schemeClr val="tx1">
                  <a:lumMod val="85000"/>
                  <a:lumOff val="15000"/>
                </a:schemeClr>
              </a:buClr>
            </a:pPr>
            <a:r>
              <a:rPr lang="en-US" sz="4400" u="none" strike="noStrike" dirty="0"/>
              <a:t>How many of you </a:t>
            </a:r>
            <a:r>
              <a:rPr lang="en-US" sz="4400" dirty="0"/>
              <a:t>can make your anxiety go away by trying?</a:t>
            </a:r>
            <a:endParaRPr lang="en-US" sz="4400" i="0" u="none" strike="noStrike"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p:txBody>
      </p:sp>
    </p:spTree>
    <p:extLst>
      <p:ext uri="{BB962C8B-B14F-4D97-AF65-F5344CB8AC3E}">
        <p14:creationId xmlns:p14="http://schemas.microsoft.com/office/powerpoint/2010/main" val="419587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07" b="7807"/>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sz="3200" b="1" i="0" dirty="0">
                <a:solidFill>
                  <a:srgbClr val="303336"/>
                </a:solidFill>
                <a:effectLst/>
                <a:latin typeface="Open Sans" panose="020B0606030504020204" pitchFamily="34" charset="0"/>
              </a:rPr>
              <a:t>: </a:t>
            </a:r>
            <a:r>
              <a:rPr lang="en-US" sz="3200" b="0" i="0" dirty="0">
                <a:solidFill>
                  <a:srgbClr val="303336"/>
                </a:solidFill>
                <a:effectLst/>
                <a:latin typeface="Open Sans" panose="020B0606030504020204" pitchFamily="34" charset="0"/>
              </a:rPr>
              <a:t>a painful emotion caused by consciousness of guilt, shortcoming, or impropriety</a:t>
            </a:r>
            <a:br>
              <a:rPr lang="en-US" sz="3200" b="0" i="0" dirty="0">
                <a:solidFill>
                  <a:srgbClr val="303336"/>
                </a:solidFill>
                <a:effectLst/>
                <a:latin typeface="Open Sans" panose="020B0606030504020204" pitchFamily="34" charset="0"/>
              </a:rPr>
            </a:br>
            <a:br>
              <a:rPr lang="en-US" sz="3200" b="0" i="0" dirty="0">
                <a:solidFill>
                  <a:srgbClr val="303336"/>
                </a:solidFill>
                <a:effectLst/>
                <a:latin typeface="Open Sans" panose="020B0606030504020204" pitchFamily="34" charset="0"/>
              </a:rPr>
            </a:br>
            <a:r>
              <a:rPr lang="en-US" sz="3200" b="0" i="0" dirty="0">
                <a:solidFill>
                  <a:srgbClr val="303336"/>
                </a:solidFill>
                <a:effectLst/>
                <a:latin typeface="Open Sans" panose="020B0606030504020204" pitchFamily="34" charset="0"/>
              </a:rPr>
              <a:t>-Merriam-Webster</a:t>
            </a:r>
            <a:br>
              <a:rPr lang="en-US" sz="800" b="0" i="0" dirty="0">
                <a:solidFill>
                  <a:srgbClr val="303336"/>
                </a:solidFill>
                <a:effectLst/>
                <a:latin typeface="Open Sans" panose="020B0606030504020204" pitchFamily="34" charset="0"/>
              </a:rPr>
            </a:br>
            <a:br>
              <a:rPr lang="en-US" sz="800" b="0" i="0" dirty="0">
                <a:solidFill>
                  <a:srgbClr val="303336"/>
                </a:solidFill>
                <a:effectLst/>
                <a:latin typeface="Open Sans" panose="020B0606030504020204" pitchFamily="34" charset="0"/>
              </a:rPr>
            </a:br>
            <a:br>
              <a:rPr lang="en-US" sz="800" b="0" i="0" dirty="0">
                <a:solidFill>
                  <a:srgbClr val="303336"/>
                </a:solidFill>
                <a:effectLst/>
                <a:latin typeface="Open Sans" panose="020B0606030504020204" pitchFamily="34" charset="0"/>
              </a:rPr>
            </a:br>
            <a:br>
              <a:rPr lang="en-US" sz="800" b="0" i="0" dirty="0">
                <a:solidFill>
                  <a:srgbClr val="303336"/>
                </a:solidFill>
                <a:effectLst/>
                <a:latin typeface="Open Sans" panose="020B0606030504020204" pitchFamily="34" charset="0"/>
              </a:rPr>
            </a:br>
            <a:endParaRPr lang="en-US" sz="1200" dirty="0">
              <a:solidFill>
                <a:schemeClr val="accent2">
                  <a:lumMod val="75000"/>
                </a:schemeClr>
              </a:solidFill>
            </a:endParaRPr>
          </a:p>
        </p:txBody>
      </p:sp>
    </p:spTree>
    <p:extLst>
      <p:ext uri="{BB962C8B-B14F-4D97-AF65-F5344CB8AC3E}">
        <p14:creationId xmlns:p14="http://schemas.microsoft.com/office/powerpoint/2010/main" val="4118141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197" b="3197"/>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1066800" y="238125"/>
            <a:ext cx="10058400" cy="5714619"/>
          </a:xfrm>
          <a:prstGeom prst="rect">
            <a:avLst/>
          </a:prstGeom>
        </p:spPr>
        <p:txBody>
          <a:bodyPr vert="horz" lIns="91440" tIns="45720" rIns="91440" bIns="45720" rtlCol="0">
            <a:normAutofit/>
          </a:bodyPr>
          <a:lstStyle/>
          <a:p>
            <a:pPr algn="ctr">
              <a:spcAft>
                <a:spcPts val="600"/>
              </a:spcAft>
              <a:buClr>
                <a:schemeClr val="tx1">
                  <a:lumMod val="85000"/>
                  <a:lumOff val="15000"/>
                </a:schemeClr>
              </a:buClr>
            </a:pPr>
            <a:r>
              <a:rPr lang="en-US" sz="4400" u="none" strike="noStrike" dirty="0"/>
              <a:t>Does is get better or worse?</a:t>
            </a:r>
            <a:endParaRPr lang="en-US" sz="4400" i="0" u="none" strike="noStrike"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p:txBody>
      </p:sp>
    </p:spTree>
    <p:extLst>
      <p:ext uri="{BB962C8B-B14F-4D97-AF65-F5344CB8AC3E}">
        <p14:creationId xmlns:p14="http://schemas.microsoft.com/office/powerpoint/2010/main" val="47113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866" y="0"/>
            <a:ext cx="11850624" cy="8887968"/>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Galatians 5:22-23</a:t>
            </a:r>
          </a:p>
          <a:p>
            <a:pPr algn="l"/>
            <a:endParaRPr lang="en-US" sz="1600" b="1" dirty="0">
              <a:solidFill>
                <a:srgbClr val="000000"/>
              </a:solidFill>
              <a:latin typeface="system-ui"/>
            </a:endParaRP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But the fruit of the Spirit is love, joy, peace, forbearance, kindness, goodness, faithfulness, </a:t>
            </a:r>
            <a:r>
              <a:rPr lang="en-US" sz="1600" b="1" i="0" baseline="30000" dirty="0">
                <a:solidFill>
                  <a:srgbClr val="000000"/>
                </a:solidFill>
                <a:effectLst/>
                <a:latin typeface="system-ui"/>
              </a:rPr>
              <a:t>23 </a:t>
            </a:r>
            <a:r>
              <a:rPr lang="en-US" sz="1600" b="0" i="0" dirty="0">
                <a:solidFill>
                  <a:srgbClr val="000000"/>
                </a:solidFill>
                <a:effectLst/>
                <a:latin typeface="system-ui"/>
              </a:rPr>
              <a:t>gentleness and self-control. Against such things there is no law.</a:t>
            </a: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r>
              <a:rPr lang="en-US" sz="1600" b="0" i="0" dirty="0">
                <a:solidFill>
                  <a:srgbClr val="000000"/>
                </a:solidFill>
                <a:effectLst/>
                <a:latin typeface="PlusJakartaSans"/>
              </a:rPr>
              <a:t>Photo by Brett Jordan: https://www.pexels.com/photo/wood-typography-photography-branches-8354722/</a:t>
            </a:r>
            <a:endParaRPr lang="en-US" sz="1600" b="0" i="0" dirty="0">
              <a:solidFill>
                <a:srgbClr val="000000"/>
              </a:solidFill>
              <a:effectLst/>
              <a:latin typeface="system-ui"/>
            </a:endParaRPr>
          </a:p>
        </p:txBody>
      </p:sp>
    </p:spTree>
    <p:extLst>
      <p:ext uri="{BB962C8B-B14F-4D97-AF65-F5344CB8AC3E}">
        <p14:creationId xmlns:p14="http://schemas.microsoft.com/office/powerpoint/2010/main" val="3735872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047" b="3047"/>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Tree>
    <p:extLst>
      <p:ext uri="{BB962C8B-B14F-4D97-AF65-F5344CB8AC3E}">
        <p14:creationId xmlns:p14="http://schemas.microsoft.com/office/powerpoint/2010/main" val="893759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9817" y="-121298"/>
            <a:ext cx="13716000" cy="9144000"/>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Proverbs 12:20</a:t>
            </a:r>
          </a:p>
          <a:p>
            <a:pPr algn="l"/>
            <a:endParaRPr lang="en-US" sz="1600" b="1" dirty="0">
              <a:solidFill>
                <a:srgbClr val="000000"/>
              </a:solidFill>
              <a:latin typeface="system-ui"/>
            </a:endParaRPr>
          </a:p>
          <a:p>
            <a:pPr algn="l"/>
            <a:br>
              <a:rPr lang="en-US" sz="1600" dirty="0"/>
            </a:br>
            <a:r>
              <a:rPr lang="en-US" sz="1600" b="0" i="0" dirty="0">
                <a:solidFill>
                  <a:srgbClr val="000000"/>
                </a:solidFill>
                <a:effectLst/>
                <a:latin typeface="system-ui"/>
              </a:rPr>
              <a:t>Deceit is in the hearts of those who plot evil, but those who promote peace </a:t>
            </a:r>
            <a:r>
              <a:rPr lang="en-US" sz="1600" i="0" dirty="0">
                <a:solidFill>
                  <a:srgbClr val="000000"/>
                </a:solidFill>
                <a:effectLst/>
                <a:latin typeface="system-ui"/>
              </a:rPr>
              <a:t>have joy.</a:t>
            </a:r>
          </a:p>
        </p:txBody>
      </p:sp>
    </p:spTree>
    <p:extLst>
      <p:ext uri="{BB962C8B-B14F-4D97-AF65-F5344CB8AC3E}">
        <p14:creationId xmlns:p14="http://schemas.microsoft.com/office/powerpoint/2010/main" val="3297894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9817" y="-121298"/>
            <a:ext cx="13716000" cy="9144000"/>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Romans 12:12</a:t>
            </a:r>
          </a:p>
          <a:p>
            <a:pPr algn="l"/>
            <a:endParaRPr lang="en-US" sz="1600" dirty="0">
              <a:solidFill>
                <a:srgbClr val="000000"/>
              </a:solidFill>
              <a:latin typeface="system-ui"/>
            </a:endParaRPr>
          </a:p>
          <a:p>
            <a:pPr algn="l"/>
            <a:br>
              <a:rPr lang="en-US" sz="1600" dirty="0"/>
            </a:br>
            <a:br>
              <a:rPr lang="en-US" sz="1600" dirty="0"/>
            </a:br>
            <a:r>
              <a:rPr lang="en-US" sz="1600" i="0" dirty="0">
                <a:solidFill>
                  <a:srgbClr val="000000"/>
                </a:solidFill>
                <a:effectLst/>
                <a:latin typeface="system-ui"/>
              </a:rPr>
              <a:t>Be joyful in hope, patient in affliction, faithful in prayer.</a:t>
            </a:r>
          </a:p>
        </p:txBody>
      </p:sp>
    </p:spTree>
    <p:extLst>
      <p:ext uri="{BB962C8B-B14F-4D97-AF65-F5344CB8AC3E}">
        <p14:creationId xmlns:p14="http://schemas.microsoft.com/office/powerpoint/2010/main" val="83133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9817" y="-121298"/>
            <a:ext cx="13716000" cy="9144000"/>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Romans 14:16-18</a:t>
            </a:r>
          </a:p>
          <a:p>
            <a:pPr algn="l"/>
            <a:endParaRPr lang="en-US" sz="1600" dirty="0">
              <a:solidFill>
                <a:srgbClr val="000000"/>
              </a:solidFill>
              <a:latin typeface="system-ui"/>
            </a:endParaRPr>
          </a:p>
          <a:p>
            <a:pPr algn="l"/>
            <a:br>
              <a:rPr lang="en-US" sz="1600" dirty="0"/>
            </a:br>
            <a:br>
              <a:rPr lang="en-US" sz="1600" dirty="0"/>
            </a:br>
            <a:r>
              <a:rPr lang="en-US" sz="1600" b="1" i="0" baseline="30000" dirty="0">
                <a:solidFill>
                  <a:srgbClr val="000000"/>
                </a:solidFill>
                <a:effectLst/>
                <a:latin typeface="system-ui"/>
              </a:rPr>
              <a:t>16 </a:t>
            </a:r>
            <a:r>
              <a:rPr lang="en-US" sz="1600" b="0" i="0" dirty="0">
                <a:solidFill>
                  <a:srgbClr val="000000"/>
                </a:solidFill>
                <a:effectLst/>
                <a:latin typeface="system-ui"/>
              </a:rPr>
              <a:t>Therefore do not let what you know is good be spoken of as evil. </a:t>
            </a:r>
            <a:r>
              <a:rPr lang="en-US" sz="1600" b="1" i="0" baseline="30000" dirty="0">
                <a:solidFill>
                  <a:srgbClr val="000000"/>
                </a:solidFill>
                <a:effectLst/>
                <a:latin typeface="system-ui"/>
              </a:rPr>
              <a:t>17 </a:t>
            </a:r>
            <a:r>
              <a:rPr lang="en-US" sz="1600" b="0" i="0" dirty="0">
                <a:solidFill>
                  <a:srgbClr val="000000"/>
                </a:solidFill>
                <a:effectLst/>
                <a:latin typeface="system-ui"/>
              </a:rPr>
              <a:t>For the kingdom of God is not a matter of eating and drinking, but of righteousness, peace and joy in the Holy Spirit, </a:t>
            </a:r>
            <a:r>
              <a:rPr lang="en-US" sz="1600" b="1" i="0" baseline="30000" dirty="0">
                <a:solidFill>
                  <a:srgbClr val="000000"/>
                </a:solidFill>
                <a:effectLst/>
                <a:latin typeface="system-ui"/>
              </a:rPr>
              <a:t>18 </a:t>
            </a:r>
            <a:r>
              <a:rPr lang="en-US" sz="1600" b="0" i="0" dirty="0">
                <a:solidFill>
                  <a:srgbClr val="000000"/>
                </a:solidFill>
                <a:effectLst/>
                <a:latin typeface="system-ui"/>
              </a:rPr>
              <a:t>because anyone who serves Christ in this way is pleasing to God and receives human approval.</a:t>
            </a:r>
            <a:endParaRPr lang="en-US" sz="1600" i="0" dirty="0">
              <a:solidFill>
                <a:srgbClr val="000000"/>
              </a:solidFill>
              <a:effectLst/>
              <a:latin typeface="system-ui"/>
            </a:endParaRPr>
          </a:p>
        </p:txBody>
      </p:sp>
    </p:spTree>
    <p:extLst>
      <p:ext uri="{BB962C8B-B14F-4D97-AF65-F5344CB8AC3E}">
        <p14:creationId xmlns:p14="http://schemas.microsoft.com/office/powerpoint/2010/main" val="3337289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9817" y="-121298"/>
            <a:ext cx="13716000" cy="9144000"/>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John 16:24</a:t>
            </a:r>
          </a:p>
          <a:p>
            <a:pPr algn="l"/>
            <a:endParaRPr lang="en-US" sz="1600" b="1" dirty="0">
              <a:solidFill>
                <a:srgbClr val="000000"/>
              </a:solidFill>
              <a:latin typeface="system-ui"/>
            </a:endParaRPr>
          </a:p>
          <a:p>
            <a:pPr algn="l"/>
            <a:br>
              <a:rPr lang="en-US" sz="1600" dirty="0"/>
            </a:br>
            <a:r>
              <a:rPr lang="en-US" sz="1600" b="1" i="0" baseline="30000" dirty="0">
                <a:solidFill>
                  <a:srgbClr val="000000"/>
                </a:solidFill>
                <a:effectLst/>
                <a:latin typeface="system-ui"/>
              </a:rPr>
              <a:t>24 </a:t>
            </a:r>
            <a:r>
              <a:rPr lang="en-US" sz="1600" b="0" i="0" dirty="0">
                <a:solidFill>
                  <a:srgbClr val="000000"/>
                </a:solidFill>
                <a:effectLst/>
                <a:latin typeface="system-ui"/>
              </a:rPr>
              <a:t>Until now you have not asked for anything in my name. Ask and you will receive, and your joy will be complete.</a:t>
            </a:r>
            <a:endParaRPr lang="en-US" sz="1600" i="0" dirty="0">
              <a:solidFill>
                <a:srgbClr val="000000"/>
              </a:solidFill>
              <a:effectLst/>
              <a:latin typeface="system-ui"/>
            </a:endParaRPr>
          </a:p>
        </p:txBody>
      </p:sp>
    </p:spTree>
    <p:extLst>
      <p:ext uri="{BB962C8B-B14F-4D97-AF65-F5344CB8AC3E}">
        <p14:creationId xmlns:p14="http://schemas.microsoft.com/office/powerpoint/2010/main" val="3107311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1066800" y="238125"/>
            <a:ext cx="10058400" cy="5714619"/>
          </a:xfrm>
          <a:prstGeom prst="rect">
            <a:avLst/>
          </a:prstGeom>
        </p:spPr>
        <p:txBody>
          <a:bodyPr vert="horz" lIns="91440" tIns="45720" rIns="91440" bIns="45720" rtlCol="0">
            <a:normAutofit/>
          </a:bodyPr>
          <a:lstStyle/>
          <a:p>
            <a:pPr algn="ctr">
              <a:spcAft>
                <a:spcPts val="600"/>
              </a:spcAft>
              <a:buClr>
                <a:schemeClr val="tx1">
                  <a:lumMod val="85000"/>
                  <a:lumOff val="15000"/>
                </a:schemeClr>
              </a:buClr>
            </a:pPr>
            <a:endParaRPr lang="en-US" sz="4400" u="none" strike="noStrike" dirty="0">
              <a:solidFill>
                <a:schemeClr val="bg1"/>
              </a:solidFill>
            </a:endParaRPr>
          </a:p>
          <a:p>
            <a:pPr algn="ctr">
              <a:spcAft>
                <a:spcPts val="600"/>
              </a:spcAft>
              <a:buClr>
                <a:schemeClr val="tx1">
                  <a:lumMod val="85000"/>
                  <a:lumOff val="15000"/>
                </a:schemeClr>
              </a:buClr>
            </a:pPr>
            <a:endParaRPr lang="en-US" sz="4400" dirty="0">
              <a:solidFill>
                <a:schemeClr val="bg1"/>
              </a:solidFill>
            </a:endParaRPr>
          </a:p>
          <a:p>
            <a:pPr algn="ctr">
              <a:spcAft>
                <a:spcPts val="600"/>
              </a:spcAft>
              <a:buClr>
                <a:schemeClr val="tx1">
                  <a:lumMod val="85000"/>
                  <a:lumOff val="15000"/>
                </a:schemeClr>
              </a:buClr>
            </a:pPr>
            <a:endParaRPr lang="en-US" sz="4400" u="none" strike="noStrike" dirty="0">
              <a:solidFill>
                <a:schemeClr val="bg1"/>
              </a:solidFill>
            </a:endParaRPr>
          </a:p>
          <a:p>
            <a:pPr algn="ctr">
              <a:spcAft>
                <a:spcPts val="600"/>
              </a:spcAft>
              <a:buClr>
                <a:schemeClr val="tx1">
                  <a:lumMod val="85000"/>
                  <a:lumOff val="15000"/>
                </a:schemeClr>
              </a:buClr>
            </a:pPr>
            <a:r>
              <a:rPr lang="en-US" sz="4400" u="none" strike="noStrike" dirty="0">
                <a:solidFill>
                  <a:schemeClr val="bg1"/>
                </a:solidFill>
              </a:rPr>
              <a:t>Does depression turn to joy by trying?</a:t>
            </a:r>
            <a:endParaRPr lang="en-US" sz="4400" i="0" u="none" strike="noStrike" dirty="0">
              <a:solidFill>
                <a:schemeClr val="bg1"/>
              </a:solidFill>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p:txBody>
      </p:sp>
    </p:spTree>
    <p:extLst>
      <p:ext uri="{BB962C8B-B14F-4D97-AF65-F5344CB8AC3E}">
        <p14:creationId xmlns:p14="http://schemas.microsoft.com/office/powerpoint/2010/main" val="88162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1066800" y="238125"/>
            <a:ext cx="10058400" cy="5714619"/>
          </a:xfrm>
          <a:prstGeom prst="rect">
            <a:avLst/>
          </a:prstGeom>
        </p:spPr>
        <p:txBody>
          <a:bodyPr vert="horz" lIns="91440" tIns="45720" rIns="91440" bIns="45720" rtlCol="0">
            <a:normAutofit/>
          </a:bodyPr>
          <a:lstStyle/>
          <a:p>
            <a:pPr algn="ctr">
              <a:spcAft>
                <a:spcPts val="600"/>
              </a:spcAft>
              <a:buClr>
                <a:schemeClr val="tx1">
                  <a:lumMod val="85000"/>
                  <a:lumOff val="15000"/>
                </a:schemeClr>
              </a:buClr>
            </a:pPr>
            <a:endParaRPr lang="en-US" sz="4400" u="none" strike="noStrike" dirty="0">
              <a:solidFill>
                <a:schemeClr val="bg1"/>
              </a:solidFill>
            </a:endParaRPr>
          </a:p>
          <a:p>
            <a:pPr algn="ctr">
              <a:spcAft>
                <a:spcPts val="600"/>
              </a:spcAft>
              <a:buClr>
                <a:schemeClr val="tx1">
                  <a:lumMod val="85000"/>
                  <a:lumOff val="15000"/>
                </a:schemeClr>
              </a:buClr>
            </a:pPr>
            <a:endParaRPr lang="en-US" sz="4400" dirty="0">
              <a:solidFill>
                <a:schemeClr val="bg1"/>
              </a:solidFill>
            </a:endParaRPr>
          </a:p>
          <a:p>
            <a:pPr algn="ctr">
              <a:spcAft>
                <a:spcPts val="600"/>
              </a:spcAft>
              <a:buClr>
                <a:schemeClr val="tx1">
                  <a:lumMod val="85000"/>
                  <a:lumOff val="15000"/>
                </a:schemeClr>
              </a:buClr>
            </a:pPr>
            <a:endParaRPr lang="en-US" sz="4400" u="none" strike="noStrike" dirty="0">
              <a:solidFill>
                <a:schemeClr val="bg1"/>
              </a:solidFill>
            </a:endParaRPr>
          </a:p>
          <a:p>
            <a:pPr algn="ctr">
              <a:spcAft>
                <a:spcPts val="600"/>
              </a:spcAft>
              <a:buClr>
                <a:schemeClr val="tx1">
                  <a:lumMod val="85000"/>
                  <a:lumOff val="15000"/>
                </a:schemeClr>
              </a:buClr>
            </a:pPr>
            <a:r>
              <a:rPr lang="en-US" sz="4400" i="0" dirty="0">
                <a:solidFill>
                  <a:schemeClr val="bg1"/>
                </a:solidFill>
                <a:effectLst/>
              </a:rPr>
              <a:t>What is the impact of blame?</a:t>
            </a:r>
            <a:endParaRPr lang="en-US" sz="4400" i="0" u="none" strike="noStrike" dirty="0">
              <a:solidFill>
                <a:schemeClr val="bg1"/>
              </a:solidFill>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a:p>
            <a:pPr indent="-182880" algn="ctr">
              <a:spcAft>
                <a:spcPts val="600"/>
              </a:spcAft>
              <a:buClr>
                <a:schemeClr val="tx1">
                  <a:lumMod val="85000"/>
                  <a:lumOff val="15000"/>
                </a:schemeClr>
              </a:buClr>
              <a:buFont typeface="Garamond" pitchFamily="18" charset="0"/>
              <a:buChar char="◦"/>
            </a:pPr>
            <a:endParaRPr lang="en-US" sz="4400" dirty="0"/>
          </a:p>
          <a:p>
            <a:pPr indent="-182880" algn="ctr">
              <a:spcAft>
                <a:spcPts val="600"/>
              </a:spcAft>
              <a:buClr>
                <a:schemeClr val="tx1">
                  <a:lumMod val="85000"/>
                  <a:lumOff val="15000"/>
                </a:schemeClr>
              </a:buClr>
              <a:buFont typeface="Garamond" pitchFamily="18" charset="0"/>
              <a:buChar char="◦"/>
            </a:pPr>
            <a:endParaRPr lang="en-US" sz="4400" i="0" dirty="0">
              <a:effectLst/>
            </a:endParaRPr>
          </a:p>
        </p:txBody>
      </p:sp>
    </p:spTree>
    <p:extLst>
      <p:ext uri="{BB962C8B-B14F-4D97-AF65-F5344CB8AC3E}">
        <p14:creationId xmlns:p14="http://schemas.microsoft.com/office/powerpoint/2010/main" val="1286990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9 Part 3- </a:t>
            </a:r>
            <a:r>
              <a:rPr lang="en-US" dirty="0"/>
              <a:t>Suffering</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914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07" b="7807"/>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sz="2400" b="0" i="0" dirty="0">
                <a:solidFill>
                  <a:srgbClr val="2C2D30"/>
                </a:solidFill>
                <a:effectLst/>
                <a:latin typeface="Proxima Nova Regular"/>
              </a:rPr>
              <a:t>“the intensely painful feeling or experience of believing that we are flawed and therefore unworthy of love and belonging — something we’ve experienced, done, or failed to do makes us unworthy of connection.”</a:t>
            </a:r>
            <a:br>
              <a:rPr lang="en-US" sz="3600" b="0" i="0" dirty="0">
                <a:solidFill>
                  <a:srgbClr val="303336"/>
                </a:solidFill>
                <a:effectLst/>
                <a:latin typeface="Open Sans" panose="020B0606030504020204" pitchFamily="34" charset="0"/>
              </a:rPr>
            </a:br>
            <a:br>
              <a:rPr lang="en-US" sz="2800" b="0" i="0" dirty="0">
                <a:solidFill>
                  <a:srgbClr val="303336"/>
                </a:solidFill>
                <a:effectLst/>
                <a:latin typeface="Open Sans" panose="020B0606030504020204" pitchFamily="34" charset="0"/>
              </a:rPr>
            </a:br>
            <a:r>
              <a:rPr lang="en-US" sz="2800" b="0" i="0" dirty="0">
                <a:solidFill>
                  <a:srgbClr val="303336"/>
                </a:solidFill>
                <a:effectLst/>
                <a:latin typeface="Open Sans" panose="020B0606030504020204" pitchFamily="34" charset="0"/>
              </a:rPr>
              <a:t>-</a:t>
            </a:r>
            <a:r>
              <a:rPr lang="en-US" sz="2800" b="0" i="0" dirty="0" err="1">
                <a:solidFill>
                  <a:srgbClr val="303336"/>
                </a:solidFill>
                <a:effectLst/>
                <a:latin typeface="Open Sans" panose="020B0606030504020204" pitchFamily="34" charset="0"/>
              </a:rPr>
              <a:t>brene</a:t>
            </a:r>
            <a:r>
              <a:rPr lang="en-US" sz="2800" b="0" i="0" dirty="0">
                <a:solidFill>
                  <a:srgbClr val="303336"/>
                </a:solidFill>
                <a:effectLst/>
                <a:latin typeface="Open Sans" panose="020B0606030504020204" pitchFamily="34" charset="0"/>
              </a:rPr>
              <a:t> brown</a:t>
            </a:r>
            <a:br>
              <a:rPr lang="en-US" sz="900" b="0" i="0" dirty="0">
                <a:solidFill>
                  <a:srgbClr val="303336"/>
                </a:solidFill>
                <a:effectLst/>
                <a:latin typeface="Open Sans" panose="020B0606030504020204" pitchFamily="34" charset="0"/>
              </a:rPr>
            </a:br>
            <a:br>
              <a:rPr lang="en-US" sz="900" b="0" i="0" dirty="0">
                <a:solidFill>
                  <a:srgbClr val="303336"/>
                </a:solidFill>
                <a:effectLst/>
                <a:latin typeface="Open Sans" panose="020B0606030504020204" pitchFamily="34" charset="0"/>
              </a:rPr>
            </a:br>
            <a:endParaRPr lang="en-US" sz="1400" dirty="0">
              <a:solidFill>
                <a:schemeClr val="accent2">
                  <a:lumMod val="75000"/>
                </a:schemeClr>
              </a:solidFill>
            </a:endParaRPr>
          </a:p>
        </p:txBody>
      </p:sp>
    </p:spTree>
    <p:extLst>
      <p:ext uri="{BB962C8B-B14F-4D97-AF65-F5344CB8AC3E}">
        <p14:creationId xmlns:p14="http://schemas.microsoft.com/office/powerpoint/2010/main" val="3816820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9817" y="-109138"/>
            <a:ext cx="13716000" cy="9119680"/>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James 1:2-3</a:t>
            </a:r>
          </a:p>
          <a:p>
            <a:pPr algn="l"/>
            <a:endParaRPr lang="en-US" sz="1600" b="1" dirty="0">
              <a:solidFill>
                <a:srgbClr val="000000"/>
              </a:solidFill>
              <a:latin typeface="system-ui"/>
            </a:endParaRPr>
          </a:p>
          <a:p>
            <a:pPr algn="l"/>
            <a:br>
              <a:rPr lang="en-US" sz="1600" dirty="0"/>
            </a:br>
            <a:r>
              <a:rPr lang="en-US" sz="1600" b="1" i="0" baseline="30000" dirty="0">
                <a:solidFill>
                  <a:srgbClr val="000000"/>
                </a:solidFill>
                <a:effectLst/>
                <a:latin typeface="system-ui"/>
              </a:rPr>
              <a:t>2 </a:t>
            </a:r>
            <a:r>
              <a:rPr lang="en-US" sz="1600" b="0" i="0" dirty="0">
                <a:solidFill>
                  <a:srgbClr val="000000"/>
                </a:solidFill>
                <a:effectLst/>
                <a:latin typeface="system-ui"/>
              </a:rPr>
              <a:t>Consider it pure joy, my brothers and sisters, whenever you face trials of many kinds, </a:t>
            </a:r>
            <a:r>
              <a:rPr lang="en-US" sz="1600" b="1" i="0" baseline="30000" dirty="0">
                <a:solidFill>
                  <a:srgbClr val="000000"/>
                </a:solidFill>
                <a:effectLst/>
                <a:latin typeface="system-ui"/>
              </a:rPr>
              <a:t>3 </a:t>
            </a:r>
            <a:r>
              <a:rPr lang="en-US" sz="1600" b="0" i="0" dirty="0">
                <a:solidFill>
                  <a:srgbClr val="000000"/>
                </a:solidFill>
                <a:effectLst/>
                <a:latin typeface="system-ui"/>
              </a:rPr>
              <a:t>because you know that the testing of your faith produces perseverance.</a:t>
            </a:r>
            <a:endParaRPr lang="en-US" sz="1600" i="0" dirty="0">
              <a:solidFill>
                <a:srgbClr val="000000"/>
              </a:solidFill>
              <a:effectLst/>
              <a:latin typeface="system-ui"/>
            </a:endParaRPr>
          </a:p>
        </p:txBody>
      </p:sp>
    </p:spTree>
    <p:extLst>
      <p:ext uri="{BB962C8B-B14F-4D97-AF65-F5344CB8AC3E}">
        <p14:creationId xmlns:p14="http://schemas.microsoft.com/office/powerpoint/2010/main" val="2329490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9817" y="-109138"/>
            <a:ext cx="13716000" cy="9119680"/>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Romans 5:1-5</a:t>
            </a:r>
          </a:p>
          <a:p>
            <a:pPr algn="l"/>
            <a:endParaRPr lang="en-US" sz="1600" b="1" dirty="0">
              <a:solidFill>
                <a:srgbClr val="000000"/>
              </a:solidFill>
              <a:latin typeface="system-ui"/>
            </a:endParaRPr>
          </a:p>
          <a:p>
            <a:pPr algn="l"/>
            <a:br>
              <a:rPr lang="en-US" sz="1600" dirty="0"/>
            </a:br>
            <a:r>
              <a:rPr lang="en-US" sz="1600" b="1" i="0" dirty="0">
                <a:solidFill>
                  <a:srgbClr val="000000"/>
                </a:solidFill>
                <a:effectLst/>
                <a:latin typeface="system-ui"/>
              </a:rPr>
              <a:t>5 </a:t>
            </a:r>
            <a:r>
              <a:rPr lang="en-US" sz="1600" b="0" i="0" dirty="0">
                <a:solidFill>
                  <a:srgbClr val="000000"/>
                </a:solidFill>
                <a:effectLst/>
                <a:latin typeface="system-ui"/>
              </a:rPr>
              <a:t>Therefore, since we have been justified through faith, we have peace with God through our Lord Jesus Christ, </a:t>
            </a:r>
            <a:r>
              <a:rPr lang="en-US" sz="1600" b="1" i="0" baseline="30000" dirty="0">
                <a:solidFill>
                  <a:srgbClr val="000000"/>
                </a:solidFill>
                <a:effectLst/>
                <a:latin typeface="system-ui"/>
              </a:rPr>
              <a:t>2 </a:t>
            </a:r>
            <a:r>
              <a:rPr lang="en-US" sz="1600" b="0" i="0" dirty="0">
                <a:solidFill>
                  <a:srgbClr val="000000"/>
                </a:solidFill>
                <a:effectLst/>
                <a:latin typeface="system-ui"/>
              </a:rPr>
              <a:t>through whom we have gained access by faith into this grace in which we now stand. And we boast in the hope of the glory of God. </a:t>
            </a:r>
            <a:r>
              <a:rPr lang="en-US" sz="1600" b="1" i="0" baseline="30000" dirty="0">
                <a:solidFill>
                  <a:srgbClr val="000000"/>
                </a:solidFill>
                <a:effectLst/>
                <a:latin typeface="system-ui"/>
              </a:rPr>
              <a:t>3 </a:t>
            </a:r>
            <a:r>
              <a:rPr lang="en-US" sz="1600" b="0" i="0" dirty="0">
                <a:solidFill>
                  <a:srgbClr val="000000"/>
                </a:solidFill>
                <a:effectLst/>
                <a:latin typeface="system-ui"/>
              </a:rPr>
              <a:t>Not only so, but we also glory in our sufferings, because we know that suffering produces perseverance; </a:t>
            </a:r>
            <a:r>
              <a:rPr lang="en-US" sz="1600" b="1" i="0" baseline="30000" dirty="0">
                <a:solidFill>
                  <a:srgbClr val="000000"/>
                </a:solidFill>
                <a:effectLst/>
                <a:latin typeface="system-ui"/>
              </a:rPr>
              <a:t>4 </a:t>
            </a:r>
            <a:r>
              <a:rPr lang="en-US" sz="1600" b="0" i="0" dirty="0">
                <a:solidFill>
                  <a:srgbClr val="000000"/>
                </a:solidFill>
                <a:effectLst/>
                <a:latin typeface="system-ui"/>
              </a:rPr>
              <a:t>perseverance, character; and character, hope. </a:t>
            </a:r>
            <a:r>
              <a:rPr lang="en-US" sz="1600" b="1" i="0" baseline="30000" dirty="0">
                <a:solidFill>
                  <a:srgbClr val="000000"/>
                </a:solidFill>
                <a:effectLst/>
                <a:latin typeface="system-ui"/>
              </a:rPr>
              <a:t>5 </a:t>
            </a:r>
            <a:r>
              <a:rPr lang="en-US" sz="1600" b="0" i="0" dirty="0">
                <a:solidFill>
                  <a:srgbClr val="000000"/>
                </a:solidFill>
                <a:effectLst/>
                <a:latin typeface="system-ui"/>
              </a:rPr>
              <a:t>And hope does not put us to shame, because God’s love has been poured out into our hearts through the Holy Spirit, who has been given to us.</a:t>
            </a:r>
            <a:endParaRPr lang="en-US" sz="1600" i="0" dirty="0">
              <a:solidFill>
                <a:srgbClr val="000000"/>
              </a:solidFill>
              <a:effectLst/>
              <a:latin typeface="system-ui"/>
            </a:endParaRPr>
          </a:p>
        </p:txBody>
      </p:sp>
    </p:spTree>
    <p:extLst>
      <p:ext uri="{BB962C8B-B14F-4D97-AF65-F5344CB8AC3E}">
        <p14:creationId xmlns:p14="http://schemas.microsoft.com/office/powerpoint/2010/main" val="3142670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What is suffering a sign of?</a:t>
            </a:r>
          </a:p>
        </p:txBody>
      </p:sp>
    </p:spTree>
    <p:extLst>
      <p:ext uri="{BB962C8B-B14F-4D97-AF65-F5344CB8AC3E}">
        <p14:creationId xmlns:p14="http://schemas.microsoft.com/office/powerpoint/2010/main" val="36514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But, what do we believe?</a:t>
            </a:r>
          </a:p>
        </p:txBody>
      </p:sp>
    </p:spTree>
    <p:extLst>
      <p:ext uri="{BB962C8B-B14F-4D97-AF65-F5344CB8AC3E}">
        <p14:creationId xmlns:p14="http://schemas.microsoft.com/office/powerpoint/2010/main" val="619988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Genesis 30:29-30</a:t>
            </a:r>
          </a:p>
          <a:p>
            <a:pPr algn="l"/>
            <a:endParaRPr lang="en-US" sz="1600" dirty="0">
              <a:latin typeface="Averta"/>
            </a:endParaRPr>
          </a:p>
          <a:p>
            <a:pPr algn="l"/>
            <a:r>
              <a:rPr lang="en-US" sz="1600" b="1" i="0" baseline="30000" dirty="0">
                <a:solidFill>
                  <a:srgbClr val="000000"/>
                </a:solidFill>
                <a:effectLst/>
                <a:latin typeface="system-ui"/>
              </a:rPr>
              <a:t>29 </a:t>
            </a:r>
            <a:r>
              <a:rPr lang="en-US" sz="1600" b="0" i="0" dirty="0">
                <a:solidFill>
                  <a:srgbClr val="000000"/>
                </a:solidFill>
                <a:effectLst/>
                <a:latin typeface="system-ui"/>
              </a:rPr>
              <a:t>Jacob said to him, “You know how I have worked for you and how your livestock has fared under my care. </a:t>
            </a:r>
            <a:r>
              <a:rPr lang="en-US" sz="1600" b="1" i="0" baseline="30000" dirty="0">
                <a:solidFill>
                  <a:srgbClr val="000000"/>
                </a:solidFill>
                <a:effectLst/>
                <a:latin typeface="system-ui"/>
              </a:rPr>
              <a:t>30 </a:t>
            </a:r>
            <a:r>
              <a:rPr lang="en-US" sz="1600" b="0" i="0" dirty="0">
                <a:solidFill>
                  <a:srgbClr val="000000"/>
                </a:solidFill>
                <a:effectLst/>
                <a:latin typeface="system-ui"/>
              </a:rPr>
              <a:t>The little you had before I came has increased greatly, and the </a:t>
            </a:r>
            <a:r>
              <a:rPr lang="en-US" sz="1600" b="0" i="0" cap="small" dirty="0">
                <a:solidFill>
                  <a:srgbClr val="000000"/>
                </a:solidFill>
                <a:effectLst/>
                <a:latin typeface="system-ui"/>
              </a:rPr>
              <a:t>Lord</a:t>
            </a:r>
            <a:r>
              <a:rPr lang="en-US" sz="1600" b="0" i="0" dirty="0">
                <a:solidFill>
                  <a:srgbClr val="000000"/>
                </a:solidFill>
                <a:effectLst/>
                <a:latin typeface="system-ui"/>
              </a:rPr>
              <a:t> has blessed you wherever I have been. But now, when may I do something for my own household?”</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Cup of Couple</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effectLst/>
              <a:latin typeface="-apple-system"/>
            </a:endParaRPr>
          </a:p>
        </p:txBody>
      </p:sp>
    </p:spTree>
    <p:extLst>
      <p:ext uri="{BB962C8B-B14F-4D97-AF65-F5344CB8AC3E}">
        <p14:creationId xmlns:p14="http://schemas.microsoft.com/office/powerpoint/2010/main" val="3566736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Genesis 39:2-6</a:t>
            </a:r>
          </a:p>
          <a:p>
            <a:pPr algn="l"/>
            <a:endParaRPr lang="en-US" sz="1600" dirty="0">
              <a:latin typeface="Averta"/>
            </a:endParaRPr>
          </a:p>
          <a:p>
            <a:pPr algn="l"/>
            <a:r>
              <a:rPr lang="en-US" sz="1600" b="1" i="0" baseline="30000" dirty="0">
                <a:solidFill>
                  <a:srgbClr val="000000"/>
                </a:solidFill>
                <a:effectLst/>
                <a:latin typeface="system-ui"/>
              </a:rPr>
              <a:t>2 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was with Joseph so that he prospered, and he lived in the house of his Egyptian master. </a:t>
            </a:r>
            <a:r>
              <a:rPr lang="en-US" sz="1600" b="1" i="0" baseline="30000" dirty="0">
                <a:solidFill>
                  <a:srgbClr val="000000"/>
                </a:solidFill>
                <a:effectLst/>
                <a:latin typeface="system-ui"/>
              </a:rPr>
              <a:t>3 </a:t>
            </a:r>
            <a:r>
              <a:rPr lang="en-US" sz="1600" b="0" i="0" dirty="0">
                <a:solidFill>
                  <a:srgbClr val="000000"/>
                </a:solidFill>
                <a:effectLst/>
                <a:latin typeface="system-ui"/>
              </a:rPr>
              <a:t>When his master saw that the </a:t>
            </a:r>
            <a:r>
              <a:rPr lang="en-US" sz="1600" b="0" i="0" cap="small" dirty="0">
                <a:solidFill>
                  <a:srgbClr val="000000"/>
                </a:solidFill>
                <a:effectLst/>
                <a:latin typeface="system-ui"/>
              </a:rPr>
              <a:t>Lord</a:t>
            </a:r>
            <a:r>
              <a:rPr lang="en-US" sz="1600" b="0" i="0" dirty="0">
                <a:solidFill>
                  <a:srgbClr val="000000"/>
                </a:solidFill>
                <a:effectLst/>
                <a:latin typeface="system-ui"/>
              </a:rPr>
              <a:t> was with him and that the </a:t>
            </a:r>
            <a:r>
              <a:rPr lang="en-US" sz="1600" b="0" i="0" cap="small" dirty="0">
                <a:solidFill>
                  <a:srgbClr val="000000"/>
                </a:solidFill>
                <a:effectLst/>
                <a:latin typeface="system-ui"/>
              </a:rPr>
              <a:t>Lord</a:t>
            </a:r>
            <a:r>
              <a:rPr lang="en-US" sz="1600" b="0" i="0" dirty="0">
                <a:solidFill>
                  <a:srgbClr val="000000"/>
                </a:solidFill>
                <a:effectLst/>
                <a:latin typeface="system-ui"/>
              </a:rPr>
              <a:t> gave him success in everything he did, </a:t>
            </a:r>
            <a:r>
              <a:rPr lang="en-US" sz="1600" b="1" i="0" baseline="30000" dirty="0">
                <a:solidFill>
                  <a:srgbClr val="000000"/>
                </a:solidFill>
                <a:effectLst/>
                <a:latin typeface="system-ui"/>
              </a:rPr>
              <a:t>4 </a:t>
            </a:r>
            <a:r>
              <a:rPr lang="en-US" sz="1600" b="0" i="0" dirty="0">
                <a:solidFill>
                  <a:srgbClr val="000000"/>
                </a:solidFill>
                <a:effectLst/>
                <a:latin typeface="system-ui"/>
              </a:rPr>
              <a:t>Joseph found favor in his eyes and became his attendant. Potiphar put him in charge of his household, and he entrusted to his care everything he owned. </a:t>
            </a:r>
            <a:r>
              <a:rPr lang="en-US" sz="1600" b="1" i="0" baseline="30000" dirty="0">
                <a:solidFill>
                  <a:srgbClr val="000000"/>
                </a:solidFill>
                <a:effectLst/>
                <a:latin typeface="system-ui"/>
              </a:rPr>
              <a:t>5 </a:t>
            </a:r>
            <a:r>
              <a:rPr lang="en-US" sz="1600" b="0" i="0" dirty="0">
                <a:solidFill>
                  <a:srgbClr val="000000"/>
                </a:solidFill>
                <a:effectLst/>
                <a:latin typeface="system-ui"/>
              </a:rPr>
              <a:t>From the time he put him in charge of his household and of all that he owned, the </a:t>
            </a:r>
            <a:r>
              <a:rPr lang="en-US" sz="1600" b="0" i="0" cap="small" dirty="0">
                <a:solidFill>
                  <a:srgbClr val="000000"/>
                </a:solidFill>
                <a:effectLst/>
                <a:latin typeface="system-ui"/>
              </a:rPr>
              <a:t>Lord</a:t>
            </a:r>
            <a:r>
              <a:rPr lang="en-US" sz="1600" b="0" i="0" dirty="0">
                <a:solidFill>
                  <a:srgbClr val="000000"/>
                </a:solidFill>
                <a:effectLst/>
                <a:latin typeface="system-ui"/>
              </a:rPr>
              <a:t> blessed the household of the Egyptian because of Joseph. The blessing of the </a:t>
            </a:r>
            <a:r>
              <a:rPr lang="en-US" sz="1600" b="0" i="0" cap="small" dirty="0">
                <a:solidFill>
                  <a:srgbClr val="000000"/>
                </a:solidFill>
                <a:effectLst/>
                <a:latin typeface="system-ui"/>
              </a:rPr>
              <a:t>Lord</a:t>
            </a:r>
            <a:r>
              <a:rPr lang="en-US" sz="1600" b="0" i="0" dirty="0">
                <a:solidFill>
                  <a:srgbClr val="000000"/>
                </a:solidFill>
                <a:effectLst/>
                <a:latin typeface="system-ui"/>
              </a:rPr>
              <a:t> was on everything Potiphar had, both in the house and in the field. </a:t>
            </a:r>
            <a:r>
              <a:rPr lang="en-US" sz="1600" b="1" i="0" baseline="30000" dirty="0">
                <a:solidFill>
                  <a:srgbClr val="000000"/>
                </a:solidFill>
                <a:effectLst/>
                <a:latin typeface="system-ui"/>
              </a:rPr>
              <a:t>6 </a:t>
            </a:r>
            <a:r>
              <a:rPr lang="en-US" sz="1600" b="0" i="0" dirty="0">
                <a:solidFill>
                  <a:srgbClr val="000000"/>
                </a:solidFill>
                <a:effectLst/>
                <a:latin typeface="system-ui"/>
              </a:rPr>
              <a:t>So Potiphar left everything he had in Joseph’s care; with Joseph in charge, he did not concern himself with anything except the food he ate.</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p:txBody>
      </p:sp>
    </p:spTree>
    <p:extLst>
      <p:ext uri="{BB962C8B-B14F-4D97-AF65-F5344CB8AC3E}">
        <p14:creationId xmlns:p14="http://schemas.microsoft.com/office/powerpoint/2010/main" val="2313861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Psalm 107:33-38</a:t>
            </a:r>
          </a:p>
          <a:p>
            <a:pPr algn="l"/>
            <a:endParaRPr lang="en-US" sz="1600" dirty="0">
              <a:latin typeface="Averta"/>
            </a:endParaRPr>
          </a:p>
          <a:p>
            <a:pPr algn="l"/>
            <a:r>
              <a:rPr lang="en-US" sz="1600" b="1" i="0" baseline="30000" dirty="0">
                <a:solidFill>
                  <a:srgbClr val="000000"/>
                </a:solidFill>
                <a:effectLst/>
                <a:latin typeface="system-ui"/>
              </a:rPr>
              <a:t>33 </a:t>
            </a:r>
            <a:r>
              <a:rPr lang="en-US" sz="1600" b="0" i="0" dirty="0">
                <a:solidFill>
                  <a:srgbClr val="000000"/>
                </a:solidFill>
                <a:effectLst/>
                <a:latin typeface="system-ui"/>
              </a:rPr>
              <a:t>He turned rivers into a desert,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flowing springs into thirsty ground,</a:t>
            </a:r>
            <a:br>
              <a:rPr lang="en-US" sz="1600" dirty="0"/>
            </a:br>
            <a:r>
              <a:rPr lang="en-US" sz="1600" b="1" i="0" baseline="30000" dirty="0">
                <a:solidFill>
                  <a:srgbClr val="000000"/>
                </a:solidFill>
                <a:effectLst/>
                <a:latin typeface="system-ui"/>
              </a:rPr>
              <a:t>34 </a:t>
            </a:r>
            <a:r>
              <a:rPr lang="en-US" sz="1600" b="0" i="0" dirty="0">
                <a:solidFill>
                  <a:srgbClr val="000000"/>
                </a:solidFill>
                <a:effectLst/>
                <a:latin typeface="system-ui"/>
              </a:rPr>
              <a:t>and fruitful land into a salt waste,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because of the wickedness of those who lived there.</a:t>
            </a:r>
            <a:br>
              <a:rPr lang="en-US" sz="1600" dirty="0"/>
            </a:br>
            <a:r>
              <a:rPr lang="en-US" sz="1600" b="1" i="0" baseline="30000" dirty="0">
                <a:solidFill>
                  <a:srgbClr val="000000"/>
                </a:solidFill>
                <a:effectLst/>
                <a:latin typeface="system-ui"/>
              </a:rPr>
              <a:t>35 </a:t>
            </a:r>
            <a:r>
              <a:rPr lang="en-US" sz="1600" b="0" i="0" dirty="0">
                <a:solidFill>
                  <a:srgbClr val="000000"/>
                </a:solidFill>
                <a:effectLst/>
                <a:latin typeface="system-ui"/>
              </a:rPr>
              <a:t>He turned the desert into pools of water</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 parched ground into flowing springs;</a:t>
            </a:r>
            <a:br>
              <a:rPr lang="en-US" sz="1600" dirty="0"/>
            </a:br>
            <a:r>
              <a:rPr lang="en-US" sz="1600" b="1" i="0" baseline="30000" dirty="0">
                <a:solidFill>
                  <a:srgbClr val="000000"/>
                </a:solidFill>
                <a:effectLst/>
                <a:latin typeface="system-ui"/>
              </a:rPr>
              <a:t>36 </a:t>
            </a:r>
            <a:r>
              <a:rPr lang="en-US" sz="1600" b="0" i="0" dirty="0">
                <a:solidFill>
                  <a:srgbClr val="000000"/>
                </a:solidFill>
                <a:effectLst/>
                <a:latin typeface="system-ui"/>
              </a:rPr>
              <a:t>there he brought the hungry to live,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they founded a city where they could settle.</a:t>
            </a:r>
            <a:br>
              <a:rPr lang="en-US" sz="1600" dirty="0"/>
            </a:br>
            <a:r>
              <a:rPr lang="en-US" sz="1600" b="1" i="0" baseline="30000" dirty="0">
                <a:solidFill>
                  <a:srgbClr val="000000"/>
                </a:solidFill>
                <a:effectLst/>
                <a:latin typeface="system-ui"/>
              </a:rPr>
              <a:t>37 </a:t>
            </a:r>
            <a:r>
              <a:rPr lang="en-US" sz="1600" b="0" i="0" dirty="0">
                <a:solidFill>
                  <a:srgbClr val="000000"/>
                </a:solidFill>
                <a:effectLst/>
                <a:latin typeface="system-ui"/>
              </a:rPr>
              <a:t>They sowed fields and planted vineyards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that yielded a fruitful harvest;</a:t>
            </a:r>
            <a:br>
              <a:rPr lang="en-US" sz="1600" dirty="0"/>
            </a:br>
            <a:r>
              <a:rPr lang="en-US" sz="1600" b="1" i="0" baseline="30000" dirty="0">
                <a:solidFill>
                  <a:srgbClr val="000000"/>
                </a:solidFill>
                <a:effectLst/>
                <a:latin typeface="system-ui"/>
              </a:rPr>
              <a:t>38 </a:t>
            </a:r>
            <a:r>
              <a:rPr lang="en-US" sz="1600" b="0" i="0" dirty="0">
                <a:solidFill>
                  <a:srgbClr val="000000"/>
                </a:solidFill>
                <a:effectLst/>
                <a:latin typeface="system-ui"/>
              </a:rPr>
              <a:t>he blessed them, and their numbers greatly increased,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he did not let their herds diminish.</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p:txBody>
      </p:sp>
    </p:spTree>
    <p:extLst>
      <p:ext uri="{BB962C8B-B14F-4D97-AF65-F5344CB8AC3E}">
        <p14:creationId xmlns:p14="http://schemas.microsoft.com/office/powerpoint/2010/main" val="1420192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0" y="447869"/>
            <a:ext cx="4021494" cy="6143430"/>
          </a:xfrm>
        </p:spPr>
        <p:txBody>
          <a:bodyPr anchor="b">
            <a:normAutofit/>
          </a:bodyPr>
          <a:lstStyle/>
          <a:p>
            <a:r>
              <a:rPr lang="en-US" dirty="0">
                <a:solidFill>
                  <a:schemeClr val="accent2">
                    <a:lumMod val="75000"/>
                  </a:schemeClr>
                </a:solidFill>
              </a:rPr>
              <a:t>Being with God</a:t>
            </a: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
        <p:nvSpPr>
          <p:cNvPr id="4" name="Title 1">
            <a:extLst>
              <a:ext uri="{FF2B5EF4-FFF2-40B4-BE49-F238E27FC236}">
                <a16:creationId xmlns:a16="http://schemas.microsoft.com/office/drawing/2014/main" id="{89713829-3FE6-4BD7-B374-B51FE03490BB}"/>
              </a:ext>
            </a:extLst>
          </p:cNvPr>
          <p:cNvSpPr txBox="1">
            <a:spLocks/>
          </p:cNvSpPr>
          <p:nvPr/>
        </p:nvSpPr>
        <p:spPr>
          <a:xfrm>
            <a:off x="8033656" y="357285"/>
            <a:ext cx="4158343" cy="6143430"/>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US" dirty="0">
                <a:solidFill>
                  <a:schemeClr val="accent2">
                    <a:lumMod val="75000"/>
                  </a:schemeClr>
                </a:solidFill>
              </a:rPr>
              <a:t>Having plenty</a:t>
            </a:r>
          </a:p>
          <a:p>
            <a:endParaRPr lang="en-US" dirty="0">
              <a:solidFill>
                <a:schemeClr val="accent2">
                  <a:lumMod val="75000"/>
                </a:schemeClr>
              </a:solidFill>
            </a:endParaRPr>
          </a:p>
          <a:p>
            <a:endParaRPr lang="en-US" dirty="0">
              <a:solidFill>
                <a:schemeClr val="accent2">
                  <a:lumMod val="75000"/>
                </a:schemeClr>
              </a:solidFill>
            </a:endParaRPr>
          </a:p>
        </p:txBody>
      </p:sp>
    </p:spTree>
    <p:extLst>
      <p:ext uri="{BB962C8B-B14F-4D97-AF65-F5344CB8AC3E}">
        <p14:creationId xmlns:p14="http://schemas.microsoft.com/office/powerpoint/2010/main" val="1914090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Hebrews 11:32-35a</a:t>
            </a:r>
          </a:p>
          <a:p>
            <a:pPr algn="l"/>
            <a:endParaRPr lang="en-US" sz="1600" dirty="0">
              <a:latin typeface="Averta"/>
            </a:endParaRPr>
          </a:p>
          <a:p>
            <a:pPr algn="l"/>
            <a:r>
              <a:rPr lang="en-US" sz="1600" b="1" i="0" baseline="30000" dirty="0">
                <a:solidFill>
                  <a:srgbClr val="000000"/>
                </a:solidFill>
                <a:effectLst/>
                <a:latin typeface="system-ui"/>
              </a:rPr>
              <a:t>32 </a:t>
            </a:r>
            <a:r>
              <a:rPr lang="en-US" sz="1600" b="0" i="0" dirty="0">
                <a:solidFill>
                  <a:srgbClr val="000000"/>
                </a:solidFill>
                <a:effectLst/>
                <a:latin typeface="system-ui"/>
              </a:rPr>
              <a:t>And what more shall I say? I do not have time to tell about Gideon, Barak, Samson and Jephthah, about David and Samuel and the prophets, </a:t>
            </a:r>
            <a:r>
              <a:rPr lang="en-US" sz="1600" b="1" i="0" baseline="30000" dirty="0">
                <a:solidFill>
                  <a:srgbClr val="000000"/>
                </a:solidFill>
                <a:effectLst/>
                <a:latin typeface="system-ui"/>
              </a:rPr>
              <a:t>33 </a:t>
            </a:r>
            <a:r>
              <a:rPr lang="en-US" sz="1600" b="0" i="0" dirty="0">
                <a:solidFill>
                  <a:srgbClr val="000000"/>
                </a:solidFill>
                <a:effectLst/>
                <a:latin typeface="system-ui"/>
              </a:rPr>
              <a:t>who through faith conquered kingdoms, administered justice, and gained what was promised; who shut the mouths of lions, </a:t>
            </a:r>
            <a:r>
              <a:rPr lang="en-US" sz="1600" b="1" i="0" baseline="30000" dirty="0">
                <a:solidFill>
                  <a:srgbClr val="000000"/>
                </a:solidFill>
                <a:effectLst/>
                <a:latin typeface="system-ui"/>
              </a:rPr>
              <a:t>34 </a:t>
            </a:r>
            <a:r>
              <a:rPr lang="en-US" sz="1600" b="0" i="0" dirty="0">
                <a:solidFill>
                  <a:srgbClr val="000000"/>
                </a:solidFill>
                <a:effectLst/>
                <a:latin typeface="system-ui"/>
              </a:rPr>
              <a:t>quenched the fury of the flames, and escaped the edge of the sword; whose weakness was turned to strength; and who became powerful in battle and routed foreign armies. </a:t>
            </a:r>
            <a:r>
              <a:rPr lang="en-US" sz="1600" b="1" i="0" baseline="30000" dirty="0">
                <a:solidFill>
                  <a:srgbClr val="000000"/>
                </a:solidFill>
                <a:effectLst/>
                <a:latin typeface="system-ui"/>
              </a:rPr>
              <a:t>35 </a:t>
            </a:r>
            <a:r>
              <a:rPr lang="en-US" sz="1600" b="0" i="0" dirty="0">
                <a:solidFill>
                  <a:srgbClr val="000000"/>
                </a:solidFill>
                <a:effectLst/>
                <a:latin typeface="system-ui"/>
              </a:rPr>
              <a:t>Women received back their dead, raised to life again…</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p:txBody>
      </p:sp>
    </p:spTree>
    <p:extLst>
      <p:ext uri="{BB962C8B-B14F-4D97-AF65-F5344CB8AC3E}">
        <p14:creationId xmlns:p14="http://schemas.microsoft.com/office/powerpoint/2010/main" val="2193684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Hebrews 11:35b-40</a:t>
            </a:r>
          </a:p>
          <a:p>
            <a:pPr algn="l"/>
            <a:endParaRPr lang="en-US" sz="1600" dirty="0">
              <a:latin typeface="Averta"/>
            </a:endParaRPr>
          </a:p>
          <a:p>
            <a:pPr algn="l"/>
            <a:r>
              <a:rPr lang="en-US" sz="1600" b="0" i="0" dirty="0">
                <a:solidFill>
                  <a:srgbClr val="000000"/>
                </a:solidFill>
                <a:effectLst/>
                <a:latin typeface="system-ui"/>
              </a:rPr>
              <a:t>There were others who were tortured, refusing to be released so that they might gain an even better resurrection. </a:t>
            </a:r>
            <a:r>
              <a:rPr lang="en-US" sz="1600" b="1" i="0" baseline="30000" dirty="0">
                <a:solidFill>
                  <a:srgbClr val="000000"/>
                </a:solidFill>
                <a:effectLst/>
                <a:latin typeface="system-ui"/>
              </a:rPr>
              <a:t>36 </a:t>
            </a:r>
            <a:r>
              <a:rPr lang="en-US" sz="1600" b="0" i="0" dirty="0">
                <a:solidFill>
                  <a:srgbClr val="000000"/>
                </a:solidFill>
                <a:effectLst/>
                <a:latin typeface="system-ui"/>
              </a:rPr>
              <a:t>Some faced jeers and flogging, and even chains and imprisonment. </a:t>
            </a:r>
            <a:r>
              <a:rPr lang="en-US" sz="1600" b="1" i="0" baseline="30000" dirty="0">
                <a:solidFill>
                  <a:srgbClr val="000000"/>
                </a:solidFill>
                <a:effectLst/>
                <a:latin typeface="system-ui"/>
              </a:rPr>
              <a:t>37 </a:t>
            </a:r>
            <a:r>
              <a:rPr lang="en-US" sz="1600" b="0" i="0" dirty="0">
                <a:solidFill>
                  <a:srgbClr val="000000"/>
                </a:solidFill>
                <a:effectLst/>
                <a:latin typeface="system-ui"/>
              </a:rPr>
              <a:t>They were put to death by stoning;</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e"/>
              </a:rPr>
              <a:t>e</a:t>
            </a:r>
            <a:r>
              <a:rPr lang="en-US" sz="1600" b="0" i="0" baseline="30000" dirty="0">
                <a:solidFill>
                  <a:srgbClr val="000000"/>
                </a:solidFill>
                <a:effectLst/>
                <a:latin typeface="system-ui"/>
              </a:rPr>
              <a:t>]</a:t>
            </a:r>
            <a:r>
              <a:rPr lang="en-US" sz="1600" b="0" i="0" dirty="0">
                <a:solidFill>
                  <a:srgbClr val="000000"/>
                </a:solidFill>
                <a:effectLst/>
                <a:latin typeface="system-ui"/>
              </a:rPr>
              <a:t> they were sawed in two; they were killed by the sword. They went about in sheepskins and goatskins, destitute, persecuted and mistreated— </a:t>
            </a:r>
            <a:r>
              <a:rPr lang="en-US" sz="1600" b="1" i="0" baseline="30000" dirty="0">
                <a:solidFill>
                  <a:srgbClr val="000000"/>
                </a:solidFill>
                <a:effectLst/>
                <a:latin typeface="system-ui"/>
              </a:rPr>
              <a:t>38 </a:t>
            </a:r>
            <a:r>
              <a:rPr lang="en-US" sz="1600" b="0" i="0" dirty="0">
                <a:solidFill>
                  <a:srgbClr val="000000"/>
                </a:solidFill>
                <a:effectLst/>
                <a:latin typeface="system-ui"/>
              </a:rPr>
              <a:t>the world was not worthy of them. They wandered in deserts and mountains, living in caves and in holes in the ground.</a:t>
            </a:r>
          </a:p>
          <a:p>
            <a:pPr algn="l"/>
            <a:r>
              <a:rPr lang="en-US" sz="1600" b="1" i="0" baseline="30000" dirty="0">
                <a:solidFill>
                  <a:srgbClr val="000000"/>
                </a:solidFill>
                <a:effectLst/>
                <a:latin typeface="system-ui"/>
              </a:rPr>
              <a:t>39 </a:t>
            </a:r>
            <a:r>
              <a:rPr lang="en-US" sz="1600" b="0" i="0" dirty="0">
                <a:solidFill>
                  <a:srgbClr val="000000"/>
                </a:solidFill>
                <a:effectLst/>
                <a:latin typeface="system-ui"/>
              </a:rPr>
              <a:t>These were all commended for their faith, yet none of them received what had been promised, </a:t>
            </a:r>
            <a:r>
              <a:rPr lang="en-US" sz="1600" b="1" i="0" baseline="30000" dirty="0">
                <a:solidFill>
                  <a:srgbClr val="000000"/>
                </a:solidFill>
                <a:effectLst/>
                <a:latin typeface="system-ui"/>
              </a:rPr>
              <a:t>40 </a:t>
            </a:r>
            <a:r>
              <a:rPr lang="en-US" sz="1600" b="0" i="0" dirty="0">
                <a:solidFill>
                  <a:srgbClr val="000000"/>
                </a:solidFill>
                <a:effectLst/>
                <a:latin typeface="system-ui"/>
              </a:rPr>
              <a:t>since God had planned something better for us so that only together with us would they be made perfect.</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p:txBody>
      </p:sp>
    </p:spTree>
    <p:extLst>
      <p:ext uri="{BB962C8B-B14F-4D97-AF65-F5344CB8AC3E}">
        <p14:creationId xmlns:p14="http://schemas.microsoft.com/office/powerpoint/2010/main" val="375959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l="6620" r="6620"/>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3200" b="1" dirty="0">
                <a:solidFill>
                  <a:schemeClr val="accent4">
                    <a:lumMod val="60000"/>
                    <a:lumOff val="40000"/>
                  </a:schemeClr>
                </a:solidFill>
                <a:latin typeface="system-ui"/>
              </a:rPr>
              <a:t>Everything</a:t>
            </a:r>
            <a:r>
              <a:rPr lang="en-US" sz="3200" b="1" i="0" dirty="0">
                <a:solidFill>
                  <a:schemeClr val="accent4">
                    <a:lumMod val="60000"/>
                    <a:lumOff val="40000"/>
                  </a:schemeClr>
                </a:solidFill>
                <a:effectLst/>
                <a:latin typeface="system-ui"/>
              </a:rPr>
              <a:t> was linked to land</a:t>
            </a:r>
            <a:endParaRPr lang="en-US" sz="3200" dirty="0">
              <a:solidFill>
                <a:schemeClr val="accent4">
                  <a:lumMod val="60000"/>
                  <a:lumOff val="40000"/>
                </a:schemeClr>
              </a:solidFill>
              <a:latin typeface="-apple-system"/>
            </a:endParaRPr>
          </a:p>
          <a:p>
            <a:pPr algn="l"/>
            <a:endParaRPr lang="en-US" sz="3200" b="0" i="0" dirty="0">
              <a:solidFill>
                <a:schemeClr val="accent4">
                  <a:lumMod val="60000"/>
                  <a:lumOff val="40000"/>
                </a:schemeClr>
              </a:solidFill>
              <a:effectLst/>
              <a:latin typeface="-apple-system"/>
            </a:endParaRPr>
          </a:p>
          <a:p>
            <a:pPr algn="l"/>
            <a:r>
              <a:rPr lang="en-US" sz="3200" dirty="0">
                <a:solidFill>
                  <a:schemeClr val="accent4">
                    <a:lumMod val="60000"/>
                    <a:lumOff val="40000"/>
                  </a:schemeClr>
                </a:solidFill>
                <a:latin typeface="-apple-system"/>
              </a:rPr>
              <a:t>Gods were localized upon their lands</a:t>
            </a:r>
          </a:p>
          <a:p>
            <a:pPr algn="l"/>
            <a:endParaRPr lang="en-US" sz="3200" dirty="0">
              <a:solidFill>
                <a:schemeClr val="accent4">
                  <a:lumMod val="60000"/>
                  <a:lumOff val="40000"/>
                </a:schemeClr>
              </a:solidFill>
              <a:latin typeface="-apple-system"/>
            </a:endParaRPr>
          </a:p>
          <a:p>
            <a:pPr algn="l"/>
            <a:r>
              <a:rPr lang="en-US" sz="3200" dirty="0">
                <a:solidFill>
                  <a:schemeClr val="accent4">
                    <a:lumMod val="60000"/>
                    <a:lumOff val="40000"/>
                  </a:schemeClr>
                </a:solidFill>
                <a:latin typeface="-apple-system"/>
              </a:rPr>
              <a:t>Provision came from the land</a:t>
            </a:r>
          </a:p>
          <a:p>
            <a:pPr algn="l"/>
            <a:endParaRPr lang="en-US" sz="3200" b="0" i="0" dirty="0">
              <a:solidFill>
                <a:schemeClr val="accent4">
                  <a:lumMod val="60000"/>
                  <a:lumOff val="40000"/>
                </a:schemeClr>
              </a:solidFill>
              <a:effectLst/>
              <a:latin typeface="-apple-system"/>
            </a:endParaRPr>
          </a:p>
          <a:p>
            <a:pPr algn="l"/>
            <a:r>
              <a:rPr lang="en-US" sz="3200" dirty="0">
                <a:solidFill>
                  <a:schemeClr val="accent4">
                    <a:lumMod val="60000"/>
                    <a:lumOff val="40000"/>
                  </a:schemeClr>
                </a:solidFill>
                <a:latin typeface="-apple-system"/>
              </a:rPr>
              <a:t>Identity came from the land</a:t>
            </a:r>
          </a:p>
          <a:p>
            <a:pPr algn="l"/>
            <a:endParaRPr lang="en-US" sz="1600" b="0" i="0" dirty="0">
              <a:solidFill>
                <a:schemeClr val="bg2"/>
              </a:solidFill>
              <a:effectLst/>
              <a:latin typeface="-apple-system"/>
            </a:endParaRPr>
          </a:p>
          <a:p>
            <a:pPr algn="l"/>
            <a:endParaRPr lang="en-US" sz="1600" dirty="0">
              <a:solidFill>
                <a:schemeClr val="bg2"/>
              </a:solidFill>
              <a:latin typeface="-apple-system"/>
            </a:endParaRPr>
          </a:p>
          <a:p>
            <a:pPr algn="l"/>
            <a:endParaRPr lang="en-US" sz="1600" b="0" i="0" dirty="0">
              <a:solidFill>
                <a:schemeClr val="bg2"/>
              </a:solidFill>
              <a:effectLst/>
              <a:latin typeface="-apple-system"/>
            </a:endParaRPr>
          </a:p>
          <a:p>
            <a:pPr algn="l"/>
            <a:endParaRPr lang="en-US" sz="1600" dirty="0">
              <a:solidFill>
                <a:schemeClr val="bg2"/>
              </a:solidFill>
              <a:latin typeface="-apple-system"/>
            </a:endParaRPr>
          </a:p>
          <a:p>
            <a:pPr algn="l"/>
            <a:endParaRPr lang="en-US" sz="1600" b="0" i="0" dirty="0">
              <a:solidFill>
                <a:schemeClr val="bg2"/>
              </a:solidFill>
              <a:effectLst/>
              <a:latin typeface="-apple-system"/>
            </a:endParaRPr>
          </a:p>
          <a:p>
            <a:pPr algn="l"/>
            <a:endParaRPr lang="en-US" sz="1600" dirty="0">
              <a:solidFill>
                <a:schemeClr val="bg2"/>
              </a:solidFill>
              <a:latin typeface="-apple-system"/>
            </a:endParaRPr>
          </a:p>
          <a:p>
            <a:pPr algn="l"/>
            <a:endParaRPr lang="en-US" sz="1600" b="0" i="0" dirty="0">
              <a:solidFill>
                <a:schemeClr val="bg2"/>
              </a:solidFill>
              <a:effectLst/>
              <a:latin typeface="-apple-system"/>
            </a:endParaRPr>
          </a:p>
          <a:p>
            <a:pPr algn="l"/>
            <a:r>
              <a:rPr lang="en-US" sz="1600" b="0" i="0" dirty="0">
                <a:solidFill>
                  <a:schemeClr val="bg2"/>
                </a:solidFill>
                <a:effectLst/>
                <a:latin typeface="-apple-system"/>
              </a:rPr>
              <a:t>Photo by </a:t>
            </a:r>
            <a:r>
              <a:rPr lang="en-US" sz="1600" b="1" i="0" u="none" strike="noStrike" dirty="0" err="1">
                <a:solidFill>
                  <a:srgbClr val="F7B615"/>
                </a:solidFill>
                <a:effectLst/>
                <a:latin typeface="-apple-system"/>
                <a:hlinkClick r:id="rId3">
                  <a:extLst>
                    <a:ext uri="{A12FA001-AC4F-418D-AE19-62706E023703}">
                      <ahyp:hlinkClr xmlns:ahyp="http://schemas.microsoft.com/office/drawing/2018/hyperlinkcolor" val="tx"/>
                    </a:ext>
                  </a:extLst>
                </a:hlinkClick>
              </a:rPr>
              <a:t>Aaditya</a:t>
            </a:r>
            <a:r>
              <a:rPr lang="en-US" sz="1600" b="1" i="0" u="none" strike="noStrike" dirty="0">
                <a:solidFill>
                  <a:schemeClr val="bg2"/>
                </a:solidFill>
                <a:effectLst/>
                <a:latin typeface="-apple-system"/>
                <a:hlinkClick r:id="rId3">
                  <a:extLst>
                    <a:ext uri="{A12FA001-AC4F-418D-AE19-62706E023703}">
                      <ahyp:hlinkClr xmlns:ahyp="http://schemas.microsoft.com/office/drawing/2018/hyperlinkcolor" val="tx"/>
                    </a:ext>
                  </a:extLst>
                </a:hlinkClick>
              </a:rPr>
              <a:t> Arora</a:t>
            </a:r>
            <a:r>
              <a:rPr lang="en-US" sz="1600" b="0" i="0" dirty="0">
                <a:solidFill>
                  <a:schemeClr val="bg2"/>
                </a:solidFill>
                <a:effectLst/>
                <a:latin typeface="-apple-system"/>
              </a:rPr>
              <a:t> from </a:t>
            </a:r>
            <a:r>
              <a:rPr lang="en-US" sz="1600" b="1" i="0" u="none" strike="noStrike" dirty="0" err="1">
                <a:solidFill>
                  <a:schemeClr val="bg2"/>
                </a:solidFill>
                <a:effectLst/>
                <a:latin typeface="-apple-system"/>
                <a:hlinkClick r:id="rId4">
                  <a:extLst>
                    <a:ext uri="{A12FA001-AC4F-418D-AE19-62706E023703}">
                      <ahyp:hlinkClr xmlns:ahyp="http://schemas.microsoft.com/office/drawing/2018/hyperlinkcolor" val="tx"/>
                    </a:ext>
                  </a:extLst>
                </a:hlinkClick>
              </a:rPr>
              <a:t>Pexels</a:t>
            </a:r>
            <a:endParaRPr lang="en-US" sz="1600" b="0" i="0" dirty="0">
              <a:solidFill>
                <a:schemeClr val="bg2"/>
              </a:solidFill>
              <a:effectLst/>
              <a:latin typeface="-apple-system"/>
            </a:endParaRPr>
          </a:p>
        </p:txBody>
      </p:sp>
    </p:spTree>
    <p:extLst>
      <p:ext uri="{BB962C8B-B14F-4D97-AF65-F5344CB8AC3E}">
        <p14:creationId xmlns:p14="http://schemas.microsoft.com/office/powerpoint/2010/main" val="861541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Hebrews 2:9-11</a:t>
            </a:r>
          </a:p>
          <a:p>
            <a:pPr algn="l"/>
            <a:endParaRPr lang="en-US" sz="1600" dirty="0">
              <a:latin typeface="Averta"/>
            </a:endParaRPr>
          </a:p>
          <a:p>
            <a:pPr algn="l"/>
            <a:r>
              <a:rPr lang="en-US" sz="1600" b="1" i="0" baseline="30000" dirty="0">
                <a:solidFill>
                  <a:srgbClr val="000000"/>
                </a:solidFill>
                <a:effectLst/>
                <a:latin typeface="system-ui"/>
              </a:rPr>
              <a:t>9 </a:t>
            </a:r>
            <a:r>
              <a:rPr lang="en-US" sz="1600" b="0" i="0" dirty="0">
                <a:solidFill>
                  <a:srgbClr val="000000"/>
                </a:solidFill>
                <a:effectLst/>
                <a:latin typeface="system-ui"/>
              </a:rPr>
              <a:t>But we do see Jesus, who was made lower than the angels for a little while, now crowned with glory and honor because he suffered death, so that by the grace of God he might taste death for everyone.</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In bringing many sons and daughters to glory, it was fitting that God, for whom and through whom everything exists, should make the pioneer of their salvation perfect through what he suffered. </a:t>
            </a:r>
            <a:r>
              <a:rPr lang="en-US" sz="1600" b="1" i="0" baseline="30000" dirty="0">
                <a:solidFill>
                  <a:srgbClr val="000000"/>
                </a:solidFill>
                <a:effectLst/>
                <a:latin typeface="system-ui"/>
              </a:rPr>
              <a:t>11 </a:t>
            </a:r>
            <a:r>
              <a:rPr lang="en-US" sz="1600" b="0" i="0" dirty="0">
                <a:solidFill>
                  <a:srgbClr val="000000"/>
                </a:solidFill>
                <a:effectLst/>
                <a:latin typeface="system-ui"/>
              </a:rPr>
              <a:t>Both the one who makes people holy and those who are made holy are of the same family. So Jesus is not ashamed to call them brothers and sisters.</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p:txBody>
      </p:sp>
    </p:spTree>
    <p:extLst>
      <p:ext uri="{BB962C8B-B14F-4D97-AF65-F5344CB8AC3E}">
        <p14:creationId xmlns:p14="http://schemas.microsoft.com/office/powerpoint/2010/main" val="3156616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Blessing often comes after suffering</a:t>
            </a:r>
          </a:p>
        </p:txBody>
      </p:sp>
    </p:spTree>
    <p:extLst>
      <p:ext uri="{BB962C8B-B14F-4D97-AF65-F5344CB8AC3E}">
        <p14:creationId xmlns:p14="http://schemas.microsoft.com/office/powerpoint/2010/main" val="353922037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8" b="780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Genesis 30:29-30</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r>
              <a:rPr lang="en-US" sz="1600" dirty="0">
                <a:solidFill>
                  <a:srgbClr val="1A1A1A"/>
                </a:solidFill>
                <a:latin typeface="-apple-system"/>
              </a:rPr>
              <a:t>Jacob</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r>
              <a:rPr lang="en-US" sz="1600" b="0" i="0" dirty="0">
                <a:solidFill>
                  <a:srgbClr val="1A1A1A"/>
                </a:solidFill>
                <a:effectLst/>
                <a:latin typeface="-apple-system"/>
              </a:rPr>
              <a:t>Joseph</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Cup of Couple</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effectLst/>
              <a:latin typeface="-apple-system"/>
            </a:endParaRPr>
          </a:p>
        </p:txBody>
      </p:sp>
    </p:spTree>
    <p:extLst>
      <p:ext uri="{BB962C8B-B14F-4D97-AF65-F5344CB8AC3E}">
        <p14:creationId xmlns:p14="http://schemas.microsoft.com/office/powerpoint/2010/main" val="1524402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What are the ramifications of your relationship to suffering?</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2230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0" y="447869"/>
            <a:ext cx="3732245" cy="6143430"/>
          </a:xfrm>
        </p:spPr>
        <p:txBody>
          <a:bodyPr anchor="b">
            <a:normAutofit/>
          </a:bodyPr>
          <a:lstStyle/>
          <a:p>
            <a:r>
              <a:rPr lang="en-US" dirty="0">
                <a:solidFill>
                  <a:schemeClr val="accent2">
                    <a:lumMod val="75000"/>
                  </a:schemeClr>
                </a:solidFill>
              </a:rPr>
              <a:t>Land</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
        <p:nvSpPr>
          <p:cNvPr id="4" name="Title 1">
            <a:extLst>
              <a:ext uri="{FF2B5EF4-FFF2-40B4-BE49-F238E27FC236}">
                <a16:creationId xmlns:a16="http://schemas.microsoft.com/office/drawing/2014/main" id="{89713829-3FE6-4BD7-B374-B51FE03490BB}"/>
              </a:ext>
            </a:extLst>
          </p:cNvPr>
          <p:cNvSpPr txBox="1">
            <a:spLocks/>
          </p:cNvSpPr>
          <p:nvPr/>
        </p:nvSpPr>
        <p:spPr>
          <a:xfrm>
            <a:off x="8033656" y="357285"/>
            <a:ext cx="4158343" cy="6143430"/>
          </a:xfrm>
          <a:prstGeom prst="rect">
            <a:avLst/>
          </a:prstGeom>
        </p:spPr>
        <p:txBody>
          <a:bodyPr vert="horz" lIns="91440" tIns="45720" rIns="91440" bIns="45720" rtlCol="0" anchor="b">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r>
              <a:rPr lang="en-US" dirty="0">
                <a:solidFill>
                  <a:schemeClr val="accent2">
                    <a:lumMod val="75000"/>
                  </a:schemeClr>
                </a:solidFill>
              </a:rPr>
              <a:t>identity</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endParaRPr lang="en-US" dirty="0">
              <a:solidFill>
                <a:schemeClr val="accent2">
                  <a:lumMod val="75000"/>
                </a:schemeClr>
              </a:solidFill>
            </a:endParaRPr>
          </a:p>
        </p:txBody>
      </p:sp>
    </p:spTree>
    <p:extLst>
      <p:ext uri="{BB962C8B-B14F-4D97-AF65-F5344CB8AC3E}">
        <p14:creationId xmlns:p14="http://schemas.microsoft.com/office/powerpoint/2010/main" val="188939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dirty="0">
                <a:solidFill>
                  <a:srgbClr val="000000"/>
                </a:solidFill>
                <a:latin typeface="system-ui"/>
              </a:rPr>
              <a:t>Everything</a:t>
            </a:r>
            <a:r>
              <a:rPr lang="en-US" sz="1600" b="1" i="0" dirty="0">
                <a:solidFill>
                  <a:srgbClr val="000000"/>
                </a:solidFill>
                <a:effectLst/>
                <a:latin typeface="system-ui"/>
              </a:rPr>
              <a:t> </a:t>
            </a:r>
            <a:r>
              <a:rPr lang="en-US" sz="1600" b="1" dirty="0">
                <a:solidFill>
                  <a:srgbClr val="000000"/>
                </a:solidFill>
                <a:latin typeface="system-ui"/>
              </a:rPr>
              <a:t>i</a:t>
            </a:r>
            <a:r>
              <a:rPr lang="en-US" sz="1600" b="1" i="0" dirty="0">
                <a:solidFill>
                  <a:srgbClr val="000000"/>
                </a:solidFill>
                <a:effectLst/>
                <a:latin typeface="system-ui"/>
              </a:rPr>
              <a:t>s linked to capacity</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en-US" sz="1600" dirty="0">
                <a:solidFill>
                  <a:srgbClr val="1A1A1A"/>
                </a:solidFill>
                <a:latin typeface="-apple-system"/>
              </a:rPr>
              <a:t>Our idea of God is often based on that god’s demands of us, and our capacity to fulfill those demands</a:t>
            </a:r>
          </a:p>
          <a:p>
            <a:pPr algn="l"/>
            <a:endParaRPr lang="en-US" sz="1600" dirty="0">
              <a:solidFill>
                <a:srgbClr val="1A1A1A"/>
              </a:solidFill>
              <a:latin typeface="-apple-system"/>
            </a:endParaRPr>
          </a:p>
          <a:p>
            <a:pPr algn="l"/>
            <a:r>
              <a:rPr lang="en-US" sz="1600" dirty="0">
                <a:solidFill>
                  <a:srgbClr val="1A1A1A"/>
                </a:solidFill>
                <a:latin typeface="-apple-system"/>
              </a:rPr>
              <a:t>Provision comes from our capacity</a:t>
            </a:r>
          </a:p>
          <a:p>
            <a:pPr algn="l"/>
            <a:endParaRPr lang="en-US" sz="1600" b="0" i="0" dirty="0">
              <a:solidFill>
                <a:srgbClr val="1A1A1A"/>
              </a:solidFill>
              <a:effectLst/>
              <a:latin typeface="-apple-system"/>
            </a:endParaRPr>
          </a:p>
          <a:p>
            <a:pPr algn="l"/>
            <a:r>
              <a:rPr lang="en-US" sz="1600" dirty="0">
                <a:solidFill>
                  <a:srgbClr val="1A1A1A"/>
                </a:solidFill>
                <a:latin typeface="-apple-system"/>
              </a:rPr>
              <a:t>Identity comes from our capacity</a:t>
            </a:r>
          </a:p>
          <a:p>
            <a:pPr algn="l"/>
            <a:endParaRPr lang="en-US" sz="1600" dirty="0">
              <a:solidFill>
                <a:srgbClr val="1A1A1A"/>
              </a:solidFill>
              <a:latin typeface="-apple-system"/>
            </a:endParaRPr>
          </a:p>
          <a:p>
            <a:pPr algn="l"/>
            <a:r>
              <a:rPr lang="en-US" sz="1600" dirty="0">
                <a:solidFill>
                  <a:srgbClr val="1A1A1A"/>
                </a:solidFill>
                <a:latin typeface="-apple-system"/>
              </a:rPr>
              <a:t>Relationships come from our capacity</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SHVETS production</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b="0" i="0" dirty="0">
              <a:solidFill>
                <a:srgbClr val="1A1A1A"/>
              </a:solidFill>
              <a:effectLst/>
              <a:latin typeface="-apple-system"/>
            </a:endParaRPr>
          </a:p>
        </p:txBody>
      </p:sp>
    </p:spTree>
    <p:extLst>
      <p:ext uri="{BB962C8B-B14F-4D97-AF65-F5344CB8AC3E}">
        <p14:creationId xmlns:p14="http://schemas.microsoft.com/office/powerpoint/2010/main" val="345914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12500" b="12500"/>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sz="1200" dirty="0"/>
              <a:t>Photo by Brett Jordan from </a:t>
            </a:r>
            <a:r>
              <a:rPr lang="en-US" sz="1200" dirty="0" err="1">
                <a:hlinkClick r:id="rId4"/>
              </a:rPr>
              <a:t>Pexels</a:t>
            </a:r>
            <a:endParaRPr lang="en-US" sz="1200" dirty="0"/>
          </a:p>
        </p:txBody>
      </p:sp>
    </p:spTree>
    <p:extLst>
      <p:ext uri="{BB962C8B-B14F-4D97-AF65-F5344CB8AC3E}">
        <p14:creationId xmlns:p14="http://schemas.microsoft.com/office/powerpoint/2010/main" val="168344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770" b="877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Isaiah 61:1-3</a:t>
            </a:r>
          </a:p>
          <a:p>
            <a:pPr algn="l"/>
            <a:endParaRPr lang="en-US" sz="1600" b="1" i="0" dirty="0">
              <a:solidFill>
                <a:srgbClr val="000000"/>
              </a:solidFill>
              <a:effectLst/>
              <a:latin typeface="system-ui"/>
            </a:endParaRPr>
          </a:p>
          <a:p>
            <a:pPr algn="l"/>
            <a:r>
              <a:rPr lang="en-US" sz="1600" b="0" i="0" dirty="0">
                <a:solidFill>
                  <a:srgbClr val="000000"/>
                </a:solidFill>
                <a:effectLst/>
                <a:latin typeface="system-ui"/>
              </a:rPr>
              <a:t>The Spirit of the Sovereign </a:t>
            </a:r>
            <a:r>
              <a:rPr lang="en-US" sz="1600" b="0" i="0" cap="small" dirty="0">
                <a:solidFill>
                  <a:srgbClr val="000000"/>
                </a:solidFill>
                <a:effectLst/>
                <a:latin typeface="system-ui"/>
              </a:rPr>
              <a:t>Lord</a:t>
            </a:r>
            <a:r>
              <a:rPr lang="en-US" sz="1600" b="0" i="0" dirty="0">
                <a:solidFill>
                  <a:srgbClr val="000000"/>
                </a:solidFill>
                <a:effectLst/>
                <a:latin typeface="system-ui"/>
              </a:rPr>
              <a:t> is on 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because the </a:t>
            </a:r>
            <a:r>
              <a:rPr lang="en-US" sz="1600" b="0" i="0" cap="small" dirty="0">
                <a:solidFill>
                  <a:srgbClr val="000000"/>
                </a:solidFill>
                <a:effectLst/>
                <a:latin typeface="system-ui"/>
              </a:rPr>
              <a:t>Lord</a:t>
            </a:r>
            <a:r>
              <a:rPr lang="en-US" sz="1600" b="0" i="0" dirty="0">
                <a:solidFill>
                  <a:srgbClr val="000000"/>
                </a:solidFill>
                <a:effectLst/>
                <a:latin typeface="system-ui"/>
              </a:rPr>
              <a:t> has anointed 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to proclaim good news to the poor.</a:t>
            </a:r>
            <a:br>
              <a:rPr lang="en-US" sz="1600" dirty="0"/>
            </a:br>
            <a:r>
              <a:rPr lang="en-US" sz="1600" b="0" i="0" dirty="0">
                <a:solidFill>
                  <a:srgbClr val="000000"/>
                </a:solidFill>
                <a:effectLst/>
                <a:latin typeface="system-ui"/>
              </a:rPr>
              <a:t>He has sent me to bind up the brokenhearted,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to proclaim freedom for the captives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release from darkness for the prisoners,</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a"/>
              </a:rPr>
              <a:t>a</a:t>
            </a:r>
            <a:r>
              <a:rPr lang="en-US" sz="1600" b="0" i="0" baseline="30000" dirty="0">
                <a:solidFill>
                  <a:srgbClr val="000000"/>
                </a:solidFill>
                <a:effectLst/>
                <a:latin typeface="system-ui"/>
              </a:rPr>
              <a:t>]</a:t>
            </a:r>
            <a:br>
              <a:rPr lang="en-US" sz="1600" dirty="0"/>
            </a:br>
            <a:r>
              <a:rPr lang="en-US" sz="1600" b="1" i="0" baseline="30000" dirty="0">
                <a:solidFill>
                  <a:srgbClr val="000000"/>
                </a:solidFill>
                <a:effectLst/>
                <a:latin typeface="system-ui"/>
              </a:rPr>
              <a:t>2 </a:t>
            </a:r>
            <a:r>
              <a:rPr lang="en-US" sz="1600" b="0" i="0" dirty="0">
                <a:solidFill>
                  <a:srgbClr val="000000"/>
                </a:solidFill>
                <a:effectLst/>
                <a:latin typeface="system-ui"/>
              </a:rPr>
              <a:t>to proclaim the year of the </a:t>
            </a:r>
            <a:r>
              <a:rPr lang="en-US" sz="1600" b="0" i="0" cap="small" dirty="0">
                <a:solidFill>
                  <a:srgbClr val="000000"/>
                </a:solidFill>
                <a:effectLst/>
                <a:latin typeface="system-ui"/>
              </a:rPr>
              <a:t>Lord</a:t>
            </a:r>
            <a:r>
              <a:rPr lang="en-US" sz="1600" b="0" i="0" dirty="0">
                <a:solidFill>
                  <a:srgbClr val="000000"/>
                </a:solidFill>
                <a:effectLst/>
                <a:latin typeface="system-ui"/>
              </a:rPr>
              <a:t>’s favor</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 day of vengeance of our God,</a:t>
            </a:r>
            <a:br>
              <a:rPr lang="en-US" sz="1600" dirty="0"/>
            </a:br>
            <a:r>
              <a:rPr lang="en-US" sz="1600" b="0" i="0" dirty="0">
                <a:solidFill>
                  <a:srgbClr val="000000"/>
                </a:solidFill>
                <a:effectLst/>
                <a:latin typeface="system-ui"/>
              </a:rPr>
              <a:t>to comfort all who mourn,</a:t>
            </a:r>
            <a:br>
              <a:rPr lang="en-US" sz="1600" dirty="0"/>
            </a:br>
            <a:r>
              <a:rPr lang="en-US" sz="1600" b="1" i="0" baseline="30000" dirty="0">
                <a:solidFill>
                  <a:srgbClr val="000000"/>
                </a:solidFill>
                <a:effectLst/>
                <a:latin typeface="system-ui"/>
              </a:rPr>
              <a:t>3 </a:t>
            </a: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provide for those who grieve in Zion—</a:t>
            </a:r>
            <a:br>
              <a:rPr lang="en-US" sz="1600" dirty="0"/>
            </a:br>
            <a:r>
              <a:rPr lang="en-US" sz="1600" b="0" i="0" dirty="0">
                <a:solidFill>
                  <a:srgbClr val="000000"/>
                </a:solidFill>
                <a:effectLst/>
                <a:latin typeface="system-ui"/>
              </a:rPr>
              <a:t>to bestow on them a crown of beauty</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instead of ashes,</a:t>
            </a:r>
            <a:br>
              <a:rPr lang="en-US" sz="1600" dirty="0"/>
            </a:br>
            <a:r>
              <a:rPr lang="en-US" sz="1600" b="0" i="0" dirty="0">
                <a:solidFill>
                  <a:srgbClr val="000000"/>
                </a:solidFill>
                <a:effectLst/>
                <a:latin typeface="system-ui"/>
              </a:rPr>
              <a:t>the oil of joy</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instead of mourning,</a:t>
            </a:r>
            <a:br>
              <a:rPr lang="en-US" sz="1600" dirty="0"/>
            </a:br>
            <a:r>
              <a:rPr lang="en-US" sz="1600" b="0" i="0" dirty="0">
                <a:solidFill>
                  <a:srgbClr val="000000"/>
                </a:solidFill>
                <a:effectLst/>
                <a:latin typeface="system-ui"/>
              </a:rPr>
              <a:t>and a garment of praise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instead of a spirit of despair.</a:t>
            </a:r>
            <a:br>
              <a:rPr lang="en-US" sz="1600" dirty="0"/>
            </a:br>
            <a:r>
              <a:rPr lang="en-US" sz="1600" b="0" i="0" dirty="0">
                <a:solidFill>
                  <a:srgbClr val="000000"/>
                </a:solidFill>
                <a:effectLst/>
                <a:latin typeface="system-ui"/>
              </a:rPr>
              <a:t>They will be called oaks of righteousness,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 planting of the </a:t>
            </a:r>
            <a:r>
              <a:rPr lang="en-US" sz="1600" b="0" i="0" cap="small" dirty="0">
                <a:solidFill>
                  <a:srgbClr val="000000"/>
                </a:solidFill>
                <a:effectLst/>
                <a:latin typeface="system-ui"/>
              </a:rPr>
              <a:t>Lord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the display of his splendor.</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648155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4.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93343</TotalTime>
  <Words>3886</Words>
  <Application>Microsoft Office PowerPoint</Application>
  <PresentationFormat>Widescreen</PresentationFormat>
  <Paragraphs>348</Paragraphs>
  <Slides>53</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-apple-system</vt:lpstr>
      <vt:lpstr>Avenir Next LT Pro</vt:lpstr>
      <vt:lpstr>Avenir Next LT Pro Light</vt:lpstr>
      <vt:lpstr>Averta</vt:lpstr>
      <vt:lpstr>Calibri</vt:lpstr>
      <vt:lpstr>Courier New</vt:lpstr>
      <vt:lpstr>Garamond</vt:lpstr>
      <vt:lpstr>Open Sans</vt:lpstr>
      <vt:lpstr>PlusJakartaSans</vt:lpstr>
      <vt:lpstr>Proxima Nova Regular</vt:lpstr>
      <vt:lpstr>system-ui</vt:lpstr>
      <vt:lpstr>SavonVTI</vt:lpstr>
      <vt:lpstr>Mental Health Integration</vt:lpstr>
      <vt:lpstr>Photo by Anna Tarazevich from Pexels</vt:lpstr>
      <vt:lpstr>: a painful emotion caused by consciousness of guilt, shortcoming, or impropriety  -Merriam-Webster    </vt:lpstr>
      <vt:lpstr>“the intensely painful feeling or experience of believing that we are flawed and therefore unworthy of love and belonging — something we’ve experienced, done, or failed to do makes us unworthy of connection.”  -brene brown  </vt:lpstr>
      <vt:lpstr>PowerPoint Presentation</vt:lpstr>
      <vt:lpstr>Land   </vt:lpstr>
      <vt:lpstr>PowerPoint Presentation</vt:lpstr>
      <vt:lpstr>Photo by Brett Jordan from Pexels</vt:lpstr>
      <vt:lpstr>PowerPoint Presentation</vt:lpstr>
      <vt:lpstr>PowerPoint Presentation</vt:lpstr>
      <vt:lpstr>PowerPoint Presentation</vt:lpstr>
      <vt:lpstr>PowerPoint Presentation</vt:lpstr>
      <vt:lpstr>PowerPoint Presentation</vt:lpstr>
      <vt:lpstr>identity   </vt:lpstr>
      <vt:lpstr>PowerPoint Presentation</vt:lpstr>
      <vt:lpstr>PowerPoint Presentation</vt:lpstr>
      <vt:lpstr>beloved   </vt:lpstr>
      <vt:lpstr>PowerPoint Presentation</vt:lpstr>
      <vt:lpstr>PowerPoint Presentation</vt:lpstr>
      <vt:lpstr>PowerPoint Presentation</vt:lpstr>
      <vt:lpstr>PowerPoint Presentation</vt:lpstr>
      <vt:lpstr>Mental Health Integration</vt:lpstr>
      <vt:lpstr> shame     Photo by cottonbro from Pexels</vt:lpstr>
      <vt:lpstr> anxiety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What is suffering a sign of?</vt:lpstr>
      <vt:lpstr>But, what do we believe?</vt:lpstr>
      <vt:lpstr>PowerPoint Presentation</vt:lpstr>
      <vt:lpstr>PowerPoint Presentation</vt:lpstr>
      <vt:lpstr>PowerPoint Presentation</vt:lpstr>
      <vt:lpstr>Being with God  </vt:lpstr>
      <vt:lpstr>PowerPoint Presentation</vt:lpstr>
      <vt:lpstr>PowerPoint Presentation</vt:lpstr>
      <vt:lpstr>PowerPoint Presentation</vt:lpstr>
      <vt:lpstr>Blessing often comes after suffering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27</cp:revision>
  <dcterms:created xsi:type="dcterms:W3CDTF">2021-11-22T22:48:52Z</dcterms:created>
  <dcterms:modified xsi:type="dcterms:W3CDTF">2022-03-17T15:42:27Z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