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500" r:id="rId2"/>
    <p:sldId id="501" r:id="rId3"/>
    <p:sldId id="502" r:id="rId4"/>
    <p:sldId id="503" r:id="rId5"/>
    <p:sldId id="557" r:id="rId6"/>
    <p:sldId id="563" r:id="rId7"/>
    <p:sldId id="506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iq9dft84LXAhVE5yYKHadMBHgQjRwIBw&amp;url=https://www.art-prints-on-demand.com/a/blacklock-william-kay/the-letter-8.html&amp;psig=AOvVaw1agyNouGBKvFR5OdgsmA7t&amp;ust=15086966543465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6332" y="1412776"/>
            <a:ext cx="8716553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6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Confió en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Habilidades de la Mujer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1700808"/>
            <a:ext cx="742959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Parábolas</a:t>
            </a:r>
          </a:p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Verdad Espiritual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70" y="2060848"/>
            <a:ext cx="799610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Lucas 25:1-13</a:t>
            </a:r>
          </a:p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Las Diez Vírgenes</a:t>
            </a:r>
            <a:endParaRPr lang="es-MX" sz="4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908720"/>
            <a:ext cx="8532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Capacidad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de prepararse para la vida espiritual</a:t>
            </a:r>
            <a:endParaRPr lang="es-MX" sz="7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98354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738314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738314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323425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3234258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44016" y="1343670"/>
            <a:ext cx="889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Yo / tú / ella / nosotras / ustedes / ellas </a:t>
            </a:r>
            <a:endParaRPr lang="es-MX" sz="32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2370162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602410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602410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2370162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6,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99992" y="1628800"/>
            <a:ext cx="4032448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reconocimiento que Dios me ha dado de mis habilidades para prepararme. Incluir fechas. </a:t>
            </a:r>
          </a:p>
        </p:txBody>
      </p:sp>
      <p:pic>
        <p:nvPicPr>
          <p:cNvPr id="2734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16832"/>
            <a:ext cx="2847975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189</Words>
  <Application>Microsoft Office PowerPoint</Application>
  <PresentationFormat>Presentación en pantalla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2017-11-27T19:17:43Z</dcterms:modified>
</cp:coreProperties>
</file>