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9"/>
  </p:notesMasterIdLst>
  <p:sldIdLst>
    <p:sldId id="500" r:id="rId2"/>
    <p:sldId id="501" r:id="rId3"/>
    <p:sldId id="502" r:id="rId4"/>
    <p:sldId id="503" r:id="rId5"/>
    <p:sldId id="557" r:id="rId6"/>
    <p:sldId id="563" r:id="rId7"/>
    <p:sldId id="506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cad=rja&amp;uact=8&amp;ved=0ahUKEwiq9dft84LXAhVE5yYKHadMBHgQjRwIBw&amp;url=https://www.art-prints-on-demand.com/a/blacklock-william-kay/the-letter-8.html&amp;psig=AOvVaw1agyNouGBKvFR5OdgsmA7t&amp;ust=150869665434659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6332" y="1412776"/>
            <a:ext cx="8716553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6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Jesús Confió en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Las Habilidades de la Mujer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1700808"/>
            <a:ext cx="74295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Parábolas</a:t>
            </a:r>
          </a:p>
          <a:p>
            <a:pPr algn="ctr"/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Verdad Espiritual</a:t>
            </a:r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70" y="2060848"/>
            <a:ext cx="799610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Lucas 25:1-13</a:t>
            </a:r>
          </a:p>
          <a:p>
            <a:pPr algn="ctr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Las Diez Vírgenes</a:t>
            </a:r>
            <a:endParaRPr lang="es-MX" sz="48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908720"/>
            <a:ext cx="8532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Capacidad</a:t>
            </a:r>
          </a:p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de prepararse para la vida espiritual</a:t>
            </a:r>
            <a:endParaRPr lang="es-MX" sz="72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Flecha en U"/>
          <p:cNvSpPr/>
          <p:nvPr/>
        </p:nvSpPr>
        <p:spPr>
          <a:xfrm flipH="1">
            <a:off x="1259632" y="2708920"/>
            <a:ext cx="3240360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01317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80728"/>
            <a:ext cx="4531034" cy="4341202"/>
          </a:xfrm>
          <a:prstGeom prst="rect">
            <a:avLst/>
          </a:prstGeom>
          <a:noFill/>
        </p:spPr>
      </p:pic>
      <p:pic>
        <p:nvPicPr>
          <p:cNvPr id="111626" name="Picture 10" descr="Resultado de imagen para icono de mujere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836712"/>
            <a:ext cx="2232248" cy="1899985"/>
          </a:xfrm>
          <a:prstGeom prst="rect">
            <a:avLst/>
          </a:prstGeom>
          <a:noFill/>
        </p:spPr>
      </p:pic>
      <p:pic>
        <p:nvPicPr>
          <p:cNvPr id="111620" name="Picture 4" descr="Resultado de imagen para icono de persona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284984"/>
            <a:ext cx="2016224" cy="1513100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5436096" y="2924944"/>
            <a:ext cx="2376264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Nube"/>
          <p:cNvSpPr/>
          <p:nvPr/>
        </p:nvSpPr>
        <p:spPr>
          <a:xfrm>
            <a:off x="1763688" y="3645024"/>
            <a:ext cx="2520280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4788024" y="4797152"/>
            <a:ext cx="3888432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1691680" y="2780928"/>
            <a:ext cx="1656184" cy="0"/>
          </a:xfrm>
          <a:prstGeom prst="line">
            <a:avLst/>
          </a:prstGeom>
          <a:ln w="190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098354"/>
            <a:ext cx="1261893" cy="177891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738314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738314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4427984" y="323425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3234258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144016" y="1343670"/>
            <a:ext cx="8892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Yo / tú / ella / nosotras / ustedes / ellas </a:t>
            </a:r>
            <a:endParaRPr lang="es-MX" sz="32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2370162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602410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4602410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2370162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6, Lección 3. TAREA #3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499992" y="1628800"/>
            <a:ext cx="4032448" cy="4495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el diagrama de mi vida. Incluyendo fechas, definiciones y descripciones de mi vida como mujer creada, caída, extraña, salva, sabia y preparada.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Incluir la descripción del reconocimiento que Dios me ha dado de mis habilidades para prepararme. Incluir fechas. </a:t>
            </a:r>
          </a:p>
        </p:txBody>
      </p:sp>
      <p:pic>
        <p:nvPicPr>
          <p:cNvPr id="273410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16832"/>
            <a:ext cx="2847975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5236</TotalTime>
  <Words>189</Words>
  <Application>Microsoft Office PowerPoint</Application>
  <PresentationFormat>Presentación en pantalla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459</cp:revision>
  <dcterms:created xsi:type="dcterms:W3CDTF">2017-08-22T02:13:51Z</dcterms:created>
  <dcterms:modified xsi:type="dcterms:W3CDTF">2017-11-27T19:17:43Z</dcterms:modified>
</cp:coreProperties>
</file>