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6" r:id="rId3"/>
    <p:sldId id="278" r:id="rId4"/>
    <p:sldId id="280" r:id="rId5"/>
    <p:sldId id="281" r:id="rId6"/>
    <p:sldId id="284" r:id="rId7"/>
    <p:sldId id="285" r:id="rId8"/>
    <p:sldId id="286" r:id="rId9"/>
    <p:sldId id="287" r:id="rId10"/>
    <p:sldId id="289" r:id="rId11"/>
    <p:sldId id="292" r:id="rId12"/>
    <p:sldId id="294" r:id="rId13"/>
    <p:sldId id="295" r:id="rId14"/>
    <p:sldId id="269" r:id="rId15"/>
    <p:sldId id="298" r:id="rId16"/>
    <p:sldId id="299" r:id="rId17"/>
    <p:sldId id="300" r:id="rId18"/>
    <p:sldId id="303" r:id="rId19"/>
    <p:sldId id="304" r:id="rId20"/>
    <p:sldId id="305" r:id="rId21"/>
    <p:sldId id="306" r:id="rId22"/>
    <p:sldId id="26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2" d="100"/>
          <a:sy n="52" d="100"/>
        </p:scale>
        <p:origin x="84" y="7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46CBA8B0-432B-443F-A0C4-645941F2EA3D}"/>
    <pc:docChg chg="custSel addSld delSld modSld">
      <pc:chgData name="Brian DeCook" userId="f06ccbda779038aa" providerId="LiveId" clId="{46CBA8B0-432B-443F-A0C4-645941F2EA3D}" dt="2018-03-12T22:40:02.653" v="110" actId="14100"/>
      <pc:docMkLst>
        <pc:docMk/>
      </pc:docMkLst>
      <pc:sldChg chg="modSp">
        <pc:chgData name="Brian DeCook" userId="f06ccbda779038aa" providerId="LiveId" clId="{46CBA8B0-432B-443F-A0C4-645941F2EA3D}" dt="2018-03-12T21:18:44.877" v="11" actId="255"/>
        <pc:sldMkLst>
          <pc:docMk/>
          <pc:sldMk cId="2693324274" sldId="256"/>
        </pc:sldMkLst>
        <pc:spChg chg="mod">
          <ac:chgData name="Brian DeCook" userId="f06ccbda779038aa" providerId="LiveId" clId="{46CBA8B0-432B-443F-A0C4-645941F2EA3D}" dt="2018-03-12T21:18:44.877" v="11" actId="255"/>
          <ac:spMkLst>
            <pc:docMk/>
            <pc:sldMk cId="2693324274" sldId="256"/>
            <ac:spMk id="3" creationId="{9AE29210-1243-40B6-BB5E-66301D4215DA}"/>
          </ac:spMkLst>
        </pc:spChg>
      </pc:sldChg>
      <pc:sldChg chg="modSp">
        <pc:chgData name="Brian DeCook" userId="f06ccbda779038aa" providerId="LiveId" clId="{46CBA8B0-432B-443F-A0C4-645941F2EA3D}" dt="2018-03-12T22:40:02.653" v="110" actId="14100"/>
        <pc:sldMkLst>
          <pc:docMk/>
          <pc:sldMk cId="2771055752" sldId="265"/>
        </pc:sldMkLst>
        <pc:spChg chg="mod">
          <ac:chgData name="Brian DeCook" userId="f06ccbda779038aa" providerId="LiveId" clId="{46CBA8B0-432B-443F-A0C4-645941F2EA3D}" dt="2018-03-12T21:17:09.920" v="1" actId="20577"/>
          <ac:spMkLst>
            <pc:docMk/>
            <pc:sldMk cId="2771055752" sldId="265"/>
            <ac:spMk id="2" creationId="{0C5331E9-4C9B-4C57-84E9-90680A549A13}"/>
          </ac:spMkLst>
        </pc:spChg>
        <pc:spChg chg="mod">
          <ac:chgData name="Brian DeCook" userId="f06ccbda779038aa" providerId="LiveId" clId="{46CBA8B0-432B-443F-A0C4-645941F2EA3D}" dt="2018-03-12T22:40:02.653" v="110" actId="14100"/>
          <ac:spMkLst>
            <pc:docMk/>
            <pc:sldMk cId="2771055752" sldId="265"/>
            <ac:spMk id="3" creationId="{448F06D8-2E51-4BD9-B868-5642B67935E6}"/>
          </ac:spMkLst>
        </pc:spChg>
      </pc:sldChg>
      <pc:sldChg chg="delSp modSp add">
        <pc:chgData name="Brian DeCook" userId="f06ccbda779038aa" providerId="LiveId" clId="{46CBA8B0-432B-443F-A0C4-645941F2EA3D}" dt="2018-03-12T21:54:47.149" v="19"/>
        <pc:sldMkLst>
          <pc:docMk/>
          <pc:sldMk cId="2850131436" sldId="266"/>
        </pc:sldMkLst>
        <pc:spChg chg="mod">
          <ac:chgData name="Brian DeCook" userId="f06ccbda779038aa" providerId="LiveId" clId="{46CBA8B0-432B-443F-A0C4-645941F2EA3D}" dt="2018-03-12T21:54:37.447" v="17" actId="14100"/>
          <ac:spMkLst>
            <pc:docMk/>
            <pc:sldMk cId="2850131436" sldId="266"/>
            <ac:spMk id="2" creationId="{00000000-0000-0000-0000-000000000000}"/>
          </ac:spMkLst>
        </pc:spChg>
        <pc:spChg chg="mod">
          <ac:chgData name="Brian DeCook" userId="f06ccbda779038aa" providerId="LiveId" clId="{46CBA8B0-432B-443F-A0C4-645941F2EA3D}" dt="2018-03-12T21:54:47.149" v="19"/>
          <ac:spMkLst>
            <pc:docMk/>
            <pc:sldMk cId="2850131436" sldId="266"/>
            <ac:spMk id="3" creationId="{00000000-0000-0000-0000-000000000000}"/>
          </ac:spMkLst>
        </pc:spChg>
        <pc:picChg chg="del">
          <ac:chgData name="Brian DeCook" userId="f06ccbda779038aa" providerId="LiveId" clId="{46CBA8B0-432B-443F-A0C4-645941F2EA3D}" dt="2018-03-12T21:54:33.769" v="16" actId="478"/>
          <ac:picMkLst>
            <pc:docMk/>
            <pc:sldMk cId="2850131436" sldId="266"/>
            <ac:picMk id="4" creationId="{00000000-0000-0000-0000-000000000000}"/>
          </ac:picMkLst>
        </pc:picChg>
      </pc:sldChg>
      <pc:sldChg chg="delSp modSp add">
        <pc:chgData name="Brian DeCook" userId="f06ccbda779038aa" providerId="LiveId" clId="{46CBA8B0-432B-443F-A0C4-645941F2EA3D}" dt="2018-03-12T21:57:39.858" v="26" actId="255"/>
        <pc:sldMkLst>
          <pc:docMk/>
          <pc:sldMk cId="2619156057" sldId="267"/>
        </pc:sldMkLst>
        <pc:spChg chg="mod">
          <ac:chgData name="Brian DeCook" userId="f06ccbda779038aa" providerId="LiveId" clId="{46CBA8B0-432B-443F-A0C4-645941F2EA3D}" dt="2018-03-12T21:57:29.685" v="24" actId="14100"/>
          <ac:spMkLst>
            <pc:docMk/>
            <pc:sldMk cId="2619156057" sldId="267"/>
            <ac:spMk id="2" creationId="{00000000-0000-0000-0000-000000000000}"/>
          </ac:spMkLst>
        </pc:spChg>
        <pc:spChg chg="mod">
          <ac:chgData name="Brian DeCook" userId="f06ccbda779038aa" providerId="LiveId" clId="{46CBA8B0-432B-443F-A0C4-645941F2EA3D}" dt="2018-03-12T21:57:39.858" v="26" actId="255"/>
          <ac:spMkLst>
            <pc:docMk/>
            <pc:sldMk cId="2619156057" sldId="267"/>
            <ac:spMk id="3" creationId="{00000000-0000-0000-0000-000000000000}"/>
          </ac:spMkLst>
        </pc:spChg>
        <pc:picChg chg="del">
          <ac:chgData name="Brian DeCook" userId="f06ccbda779038aa" providerId="LiveId" clId="{46CBA8B0-432B-443F-A0C4-645941F2EA3D}" dt="2018-03-12T21:57:24.575" v="23" actId="478"/>
          <ac:picMkLst>
            <pc:docMk/>
            <pc:sldMk cId="2619156057" sldId="267"/>
            <ac:picMk id="4" creationId="{00000000-0000-0000-0000-000000000000}"/>
          </ac:picMkLst>
        </pc:picChg>
      </pc:sldChg>
      <pc:sldChg chg="delSp modSp add">
        <pc:chgData name="Brian DeCook" userId="f06ccbda779038aa" providerId="LiveId" clId="{46CBA8B0-432B-443F-A0C4-645941F2EA3D}" dt="2018-03-12T22:11:36.838" v="43" actId="20577"/>
        <pc:sldMkLst>
          <pc:docMk/>
          <pc:sldMk cId="513909201" sldId="268"/>
        </pc:sldMkLst>
        <pc:spChg chg="mod">
          <ac:chgData name="Brian DeCook" userId="f06ccbda779038aa" providerId="LiveId" clId="{46CBA8B0-432B-443F-A0C4-645941F2EA3D}" dt="2018-03-12T22:10:43.887" v="32" actId="14100"/>
          <ac:spMkLst>
            <pc:docMk/>
            <pc:sldMk cId="513909201" sldId="268"/>
            <ac:spMk id="2" creationId="{00000000-0000-0000-0000-000000000000}"/>
          </ac:spMkLst>
        </pc:spChg>
        <pc:spChg chg="mod">
          <ac:chgData name="Brian DeCook" userId="f06ccbda779038aa" providerId="LiveId" clId="{46CBA8B0-432B-443F-A0C4-645941F2EA3D}" dt="2018-03-12T22:11:36.838" v="43" actId="20577"/>
          <ac:spMkLst>
            <pc:docMk/>
            <pc:sldMk cId="513909201" sldId="268"/>
            <ac:spMk id="3" creationId="{00000000-0000-0000-0000-000000000000}"/>
          </ac:spMkLst>
        </pc:spChg>
        <pc:picChg chg="del">
          <ac:chgData name="Brian DeCook" userId="f06ccbda779038aa" providerId="LiveId" clId="{46CBA8B0-432B-443F-A0C4-645941F2EA3D}" dt="2018-03-12T22:10:39.810" v="31" actId="478"/>
          <ac:picMkLst>
            <pc:docMk/>
            <pc:sldMk cId="513909201" sldId="268"/>
            <ac:picMk id="4" creationId="{00000000-0000-0000-0000-000000000000}"/>
          </ac:picMkLst>
        </pc:picChg>
      </pc:sldChg>
      <pc:sldChg chg="del">
        <pc:chgData name="Brian DeCook" userId="f06ccbda779038aa" providerId="LiveId" clId="{46CBA8B0-432B-443F-A0C4-645941F2EA3D}" dt="2018-03-12T21:17:17.004" v="7" actId="2696"/>
        <pc:sldMkLst>
          <pc:docMk/>
          <pc:sldMk cId="2379962486" sldId="268"/>
        </pc:sldMkLst>
      </pc:sldChg>
      <pc:sldChg chg="addSp delSp modSp add">
        <pc:chgData name="Brian DeCook" userId="f06ccbda779038aa" providerId="LiveId" clId="{46CBA8B0-432B-443F-A0C4-645941F2EA3D}" dt="2018-03-12T22:12:46.773" v="47" actId="478"/>
        <pc:sldMkLst>
          <pc:docMk/>
          <pc:sldMk cId="2307865691" sldId="269"/>
        </pc:sldMkLst>
        <pc:spChg chg="del">
          <ac:chgData name="Brian DeCook" userId="f06ccbda779038aa" providerId="LiveId" clId="{46CBA8B0-432B-443F-A0C4-645941F2EA3D}" dt="2018-03-12T22:12:46.773" v="47" actId="478"/>
          <ac:spMkLst>
            <pc:docMk/>
            <pc:sldMk cId="2307865691" sldId="269"/>
            <ac:spMk id="2" creationId="{3CFD4615-D9BF-47EB-A8F0-A8D28D3D1351}"/>
          </ac:spMkLst>
        </pc:spChg>
        <pc:spChg chg="del">
          <ac:chgData name="Brian DeCook" userId="f06ccbda779038aa" providerId="LiveId" clId="{46CBA8B0-432B-443F-A0C4-645941F2EA3D}" dt="2018-03-12T22:12:27.907" v="45"/>
          <ac:spMkLst>
            <pc:docMk/>
            <pc:sldMk cId="2307865691" sldId="269"/>
            <ac:spMk id="3" creationId="{E4487F58-55D1-4F19-BF53-AB73AE29D2C7}"/>
          </ac:spMkLst>
        </pc:spChg>
        <pc:picChg chg="add mod">
          <ac:chgData name="Brian DeCook" userId="f06ccbda779038aa" providerId="LiveId" clId="{46CBA8B0-432B-443F-A0C4-645941F2EA3D}" dt="2018-03-12T22:12:36.895" v="46" actId="14100"/>
          <ac:picMkLst>
            <pc:docMk/>
            <pc:sldMk cId="2307865691" sldId="269"/>
            <ac:picMk id="4" creationId="{07C4192F-FF9E-4E1B-8C2F-21510BBD5084}"/>
          </ac:picMkLst>
        </pc:picChg>
      </pc:sldChg>
      <pc:sldChg chg="del">
        <pc:chgData name="Brian DeCook" userId="f06ccbda779038aa" providerId="LiveId" clId="{46CBA8B0-432B-443F-A0C4-645941F2EA3D}" dt="2018-03-12T21:17:17.004" v="6" actId="2696"/>
        <pc:sldMkLst>
          <pc:docMk/>
          <pc:sldMk cId="2668817723" sldId="269"/>
        </pc:sldMkLst>
      </pc:sldChg>
      <pc:sldChg chg="del">
        <pc:chgData name="Brian DeCook" userId="f06ccbda779038aa" providerId="LiveId" clId="{46CBA8B0-432B-443F-A0C4-645941F2EA3D}" dt="2018-03-12T21:17:17.004" v="5" actId="2696"/>
        <pc:sldMkLst>
          <pc:docMk/>
          <pc:sldMk cId="2744533542" sldId="270"/>
        </pc:sldMkLst>
      </pc:sldChg>
      <pc:sldChg chg="delSp modSp add">
        <pc:chgData name="Brian DeCook" userId="f06ccbda779038aa" providerId="LiveId" clId="{46CBA8B0-432B-443F-A0C4-645941F2EA3D}" dt="2018-03-12T22:18:15.624" v="54"/>
        <pc:sldMkLst>
          <pc:docMk/>
          <pc:sldMk cId="3658463970" sldId="270"/>
        </pc:sldMkLst>
        <pc:spChg chg="mod">
          <ac:chgData name="Brian DeCook" userId="f06ccbda779038aa" providerId="LiveId" clId="{46CBA8B0-432B-443F-A0C4-645941F2EA3D}" dt="2018-03-12T22:18:04.305" v="52" actId="14100"/>
          <ac:spMkLst>
            <pc:docMk/>
            <pc:sldMk cId="3658463970" sldId="270"/>
            <ac:spMk id="2" creationId="{00000000-0000-0000-0000-000000000000}"/>
          </ac:spMkLst>
        </pc:spChg>
        <pc:spChg chg="mod">
          <ac:chgData name="Brian DeCook" userId="f06ccbda779038aa" providerId="LiveId" clId="{46CBA8B0-432B-443F-A0C4-645941F2EA3D}" dt="2018-03-12T22:18:15.624" v="54"/>
          <ac:spMkLst>
            <pc:docMk/>
            <pc:sldMk cId="3658463970" sldId="270"/>
            <ac:spMk id="3" creationId="{00000000-0000-0000-0000-000000000000}"/>
          </ac:spMkLst>
        </pc:spChg>
        <pc:picChg chg="del">
          <ac:chgData name="Brian DeCook" userId="f06ccbda779038aa" providerId="LiveId" clId="{46CBA8B0-432B-443F-A0C4-645941F2EA3D}" dt="2018-03-12T22:17:59.878" v="51" actId="478"/>
          <ac:picMkLst>
            <pc:docMk/>
            <pc:sldMk cId="3658463970" sldId="270"/>
            <ac:picMk id="4" creationId="{00000000-0000-0000-0000-000000000000}"/>
          </ac:picMkLst>
        </pc:picChg>
      </pc:sldChg>
      <pc:sldChg chg="delSp modSp add">
        <pc:chgData name="Brian DeCook" userId="f06ccbda779038aa" providerId="LiveId" clId="{46CBA8B0-432B-443F-A0C4-645941F2EA3D}" dt="2018-03-12T22:19:25.666" v="61" actId="255"/>
        <pc:sldMkLst>
          <pc:docMk/>
          <pc:sldMk cId="3058378496" sldId="271"/>
        </pc:sldMkLst>
        <pc:spChg chg="mod">
          <ac:chgData name="Brian DeCook" userId="f06ccbda779038aa" providerId="LiveId" clId="{46CBA8B0-432B-443F-A0C4-645941F2EA3D}" dt="2018-03-12T22:19:12.700" v="59" actId="14100"/>
          <ac:spMkLst>
            <pc:docMk/>
            <pc:sldMk cId="3058378496" sldId="271"/>
            <ac:spMk id="2" creationId="{00000000-0000-0000-0000-000000000000}"/>
          </ac:spMkLst>
        </pc:spChg>
        <pc:spChg chg="mod">
          <ac:chgData name="Brian DeCook" userId="f06ccbda779038aa" providerId="LiveId" clId="{46CBA8B0-432B-443F-A0C4-645941F2EA3D}" dt="2018-03-12T22:19:25.666" v="61" actId="255"/>
          <ac:spMkLst>
            <pc:docMk/>
            <pc:sldMk cId="3058378496" sldId="271"/>
            <ac:spMk id="3" creationId="{00000000-0000-0000-0000-000000000000}"/>
          </ac:spMkLst>
        </pc:spChg>
        <pc:picChg chg="del">
          <ac:chgData name="Brian DeCook" userId="f06ccbda779038aa" providerId="LiveId" clId="{46CBA8B0-432B-443F-A0C4-645941F2EA3D}" dt="2018-03-12T22:19:03.365" v="58" actId="478"/>
          <ac:picMkLst>
            <pc:docMk/>
            <pc:sldMk cId="3058378496" sldId="271"/>
            <ac:picMk id="4" creationId="{00000000-0000-0000-0000-000000000000}"/>
          </ac:picMkLst>
        </pc:picChg>
      </pc:sldChg>
      <pc:sldChg chg="del">
        <pc:chgData name="Brian DeCook" userId="f06ccbda779038aa" providerId="LiveId" clId="{46CBA8B0-432B-443F-A0C4-645941F2EA3D}" dt="2018-03-12T21:17:16.988" v="4" actId="2696"/>
        <pc:sldMkLst>
          <pc:docMk/>
          <pc:sldMk cId="3624127726" sldId="271"/>
        </pc:sldMkLst>
      </pc:sldChg>
      <pc:sldChg chg="delSp modSp add">
        <pc:chgData name="Brian DeCook" userId="f06ccbda779038aa" providerId="LiveId" clId="{46CBA8B0-432B-443F-A0C4-645941F2EA3D}" dt="2018-03-12T22:22:11.718" v="72"/>
        <pc:sldMkLst>
          <pc:docMk/>
          <pc:sldMk cId="2832338437" sldId="272"/>
        </pc:sldMkLst>
        <pc:spChg chg="mod">
          <ac:chgData name="Brian DeCook" userId="f06ccbda779038aa" providerId="LiveId" clId="{46CBA8B0-432B-443F-A0C4-645941F2EA3D}" dt="2018-03-12T22:22:11.718" v="72"/>
          <ac:spMkLst>
            <pc:docMk/>
            <pc:sldMk cId="2832338437" sldId="272"/>
            <ac:spMk id="2" creationId="{00000000-0000-0000-0000-000000000000}"/>
          </ac:spMkLst>
        </pc:spChg>
        <pc:spChg chg="mod">
          <ac:chgData name="Brian DeCook" userId="f06ccbda779038aa" providerId="LiveId" clId="{46CBA8B0-432B-443F-A0C4-645941F2EA3D}" dt="2018-03-12T22:21:53.319" v="71" actId="20577"/>
          <ac:spMkLst>
            <pc:docMk/>
            <pc:sldMk cId="2832338437" sldId="272"/>
            <ac:spMk id="3" creationId="{00000000-0000-0000-0000-000000000000}"/>
          </ac:spMkLst>
        </pc:spChg>
        <pc:picChg chg="del mod">
          <ac:chgData name="Brian DeCook" userId="f06ccbda779038aa" providerId="LiveId" clId="{46CBA8B0-432B-443F-A0C4-645941F2EA3D}" dt="2018-03-12T22:21:24.404" v="66" actId="478"/>
          <ac:picMkLst>
            <pc:docMk/>
            <pc:sldMk cId="2832338437" sldId="272"/>
            <ac:picMk id="4" creationId="{00000000-0000-0000-0000-000000000000}"/>
          </ac:picMkLst>
        </pc:picChg>
      </pc:sldChg>
      <pc:sldChg chg="del">
        <pc:chgData name="Brian DeCook" userId="f06ccbda779038aa" providerId="LiveId" clId="{46CBA8B0-432B-443F-A0C4-645941F2EA3D}" dt="2018-03-12T21:17:16.988" v="3" actId="2696"/>
        <pc:sldMkLst>
          <pc:docMk/>
          <pc:sldMk cId="2979419147" sldId="272"/>
        </pc:sldMkLst>
      </pc:sldChg>
      <pc:sldChg chg="del">
        <pc:chgData name="Brian DeCook" userId="f06ccbda779038aa" providerId="LiveId" clId="{46CBA8B0-432B-443F-A0C4-645941F2EA3D}" dt="2018-03-12T21:17:16.988" v="2" actId="2696"/>
        <pc:sldMkLst>
          <pc:docMk/>
          <pc:sldMk cId="217821103" sldId="273"/>
        </pc:sldMkLst>
      </pc:sldChg>
      <pc:sldChg chg="delSp modSp add">
        <pc:chgData name="Brian DeCook" userId="f06ccbda779038aa" providerId="LiveId" clId="{46CBA8B0-432B-443F-A0C4-645941F2EA3D}" dt="2018-03-12T22:25:51.721" v="93" actId="20577"/>
        <pc:sldMkLst>
          <pc:docMk/>
          <pc:sldMk cId="1097989397" sldId="273"/>
        </pc:sldMkLst>
        <pc:spChg chg="mod">
          <ac:chgData name="Brian DeCook" userId="f06ccbda779038aa" providerId="LiveId" clId="{46CBA8B0-432B-443F-A0C4-645941F2EA3D}" dt="2018-03-12T22:24:43.922" v="77" actId="14100"/>
          <ac:spMkLst>
            <pc:docMk/>
            <pc:sldMk cId="1097989397" sldId="273"/>
            <ac:spMk id="2" creationId="{00000000-0000-0000-0000-000000000000}"/>
          </ac:spMkLst>
        </pc:spChg>
        <pc:spChg chg="mod">
          <ac:chgData name="Brian DeCook" userId="f06ccbda779038aa" providerId="LiveId" clId="{46CBA8B0-432B-443F-A0C4-645941F2EA3D}" dt="2018-03-12T22:25:51.721" v="93" actId="20577"/>
          <ac:spMkLst>
            <pc:docMk/>
            <pc:sldMk cId="1097989397" sldId="273"/>
            <ac:spMk id="3" creationId="{00000000-0000-0000-0000-000000000000}"/>
          </ac:spMkLst>
        </pc:spChg>
        <pc:picChg chg="del">
          <ac:chgData name="Brian DeCook" userId="f06ccbda779038aa" providerId="LiveId" clId="{46CBA8B0-432B-443F-A0C4-645941F2EA3D}" dt="2018-03-12T22:24:39.657" v="76" actId="478"/>
          <ac:picMkLst>
            <pc:docMk/>
            <pc:sldMk cId="1097989397" sldId="273"/>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4/19/2018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4/19/2018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4/19/2018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4176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0" y="1338146"/>
            <a:ext cx="9144000" cy="551985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4/19/2018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u="sng"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39396" y="0"/>
            <a:ext cx="9004604" cy="2387600"/>
          </a:xfrm>
        </p:spPr>
        <p:txBody>
          <a:bodyPr>
            <a:normAutofit/>
          </a:bodyPr>
          <a:lstStyle/>
          <a:p>
            <a:r>
              <a:rPr lang="es-ES_tradnl" dirty="0" smtClean="0"/>
              <a:t>Restaurando </a:t>
            </a:r>
            <a:r>
              <a:rPr lang="es-ES_tradnl" dirty="0" smtClean="0"/>
              <a:t>Relaciones Transformando la Justicia</a:t>
            </a:r>
            <a:endParaRPr lang="es-ES_tradnl" dirty="0"/>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2071058"/>
            <a:ext cx="8797446" cy="1408982"/>
          </a:xfrm>
        </p:spPr>
        <p:txBody>
          <a:bodyPr>
            <a:noAutofit/>
          </a:bodyPr>
          <a:lstStyle/>
          <a:p>
            <a:r>
              <a:rPr lang="es-ES_tradnl" dirty="0" smtClean="0"/>
              <a:t>Los </a:t>
            </a:r>
            <a:r>
              <a:rPr lang="es-ES_tradnl" dirty="0" smtClean="0"/>
              <a:t>propósitos </a:t>
            </a:r>
            <a:r>
              <a:rPr lang="es-ES_tradnl" dirty="0" smtClean="0"/>
              <a:t>de Dios </a:t>
            </a:r>
            <a:r>
              <a:rPr lang="es-ES_tradnl" dirty="0" smtClean="0"/>
              <a:t>en la trampa de la ofensa</a:t>
            </a:r>
            <a:endParaRPr lang="es-ES_tradnl" dirty="0"/>
          </a:p>
        </p:txBody>
      </p:sp>
    </p:spTree>
    <p:extLst>
      <p:ext uri="{BB962C8B-B14F-4D97-AF65-F5344CB8AC3E}">
        <p14:creationId xmlns:p14="http://schemas.microsoft.com/office/powerpoint/2010/main" val="418071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n-US" sz="3600" dirty="0" smtClean="0">
                <a:latin typeface="Calibri" charset="0"/>
              </a:rPr>
              <a:t>El </a:t>
            </a:r>
            <a:r>
              <a:rPr lang="en-US" sz="3600" dirty="0" err="1">
                <a:latin typeface="Calibri" charset="0"/>
              </a:rPr>
              <a:t>tercer</a:t>
            </a:r>
            <a:r>
              <a:rPr lang="en-US" sz="3600" dirty="0">
                <a:latin typeface="Calibri" charset="0"/>
              </a:rPr>
              <a:t> </a:t>
            </a:r>
            <a:r>
              <a:rPr lang="en-US" sz="3600" dirty="0" err="1">
                <a:latin typeface="Calibri" charset="0"/>
              </a:rPr>
              <a:t>objetivo</a:t>
            </a:r>
            <a:r>
              <a:rPr lang="en-US" sz="3600" dirty="0">
                <a:latin typeface="Calibri" charset="0"/>
              </a:rPr>
              <a:t> del </a:t>
            </a:r>
            <a:r>
              <a:rPr lang="en-US" sz="3600" dirty="0" err="1">
                <a:latin typeface="Calibri" charset="0"/>
              </a:rPr>
              <a:t>Señor</a:t>
            </a:r>
            <a:r>
              <a:rPr lang="en-US" sz="3600" dirty="0">
                <a:latin typeface="Calibri" charset="0"/>
              </a:rPr>
              <a:t> en la </a:t>
            </a:r>
            <a:r>
              <a:rPr lang="en-US" sz="3600" dirty="0" err="1">
                <a:latin typeface="Calibri" charset="0"/>
              </a:rPr>
              <a:t>trampa</a:t>
            </a:r>
            <a:r>
              <a:rPr lang="en-US" sz="3600" dirty="0">
                <a:latin typeface="Calibri" charset="0"/>
              </a:rPr>
              <a:t> de la </a:t>
            </a:r>
            <a:r>
              <a:rPr lang="en-US" sz="3600" dirty="0" err="1">
                <a:latin typeface="Calibri" charset="0"/>
              </a:rPr>
              <a:t>ofensa</a:t>
            </a:r>
            <a:r>
              <a:rPr lang="en-US" sz="3600" dirty="0">
                <a:latin typeface="Calibri" charset="0"/>
              </a:rPr>
              <a:t> </a:t>
            </a:r>
            <a:r>
              <a:rPr lang="en-US" sz="3600" dirty="0" err="1">
                <a:latin typeface="Calibri" charset="0"/>
              </a:rPr>
              <a:t>es</a:t>
            </a:r>
            <a:r>
              <a:rPr lang="en-US" sz="3600" dirty="0">
                <a:latin typeface="Calibri" charset="0"/>
              </a:rPr>
              <a:t> </a:t>
            </a:r>
            <a:r>
              <a:rPr lang="en-US" sz="3600" dirty="0" err="1">
                <a:latin typeface="Calibri" charset="0"/>
              </a:rPr>
              <a:t>reconciliar</a:t>
            </a:r>
            <a:r>
              <a:rPr lang="en-US" sz="3600" dirty="0">
                <a:latin typeface="Calibri" charset="0"/>
              </a:rPr>
              <a:t> y </a:t>
            </a:r>
            <a:r>
              <a:rPr lang="en-US" sz="3600" dirty="0" err="1">
                <a:latin typeface="Calibri" charset="0"/>
              </a:rPr>
              <a:t>restaurar</a:t>
            </a:r>
            <a:r>
              <a:rPr lang="en-US" sz="3600" dirty="0">
                <a:latin typeface="Calibri" charset="0"/>
              </a:rPr>
              <a:t> </a:t>
            </a:r>
            <a:r>
              <a:rPr lang="en-US" sz="3600" dirty="0" err="1">
                <a:latin typeface="Calibri" charset="0"/>
              </a:rPr>
              <a:t>las</a:t>
            </a:r>
            <a:r>
              <a:rPr lang="en-US" sz="3600" dirty="0">
                <a:latin typeface="Calibri" charset="0"/>
              </a:rPr>
              <a:t> </a:t>
            </a:r>
            <a:r>
              <a:rPr lang="en-US" sz="3600" dirty="0" err="1">
                <a:latin typeface="Calibri" charset="0"/>
              </a:rPr>
              <a:t>relaciones</a:t>
            </a:r>
            <a:r>
              <a:rPr lang="en-US" sz="3600" dirty="0">
                <a:latin typeface="Calibri" charset="0"/>
              </a:rPr>
              <a:t> </a:t>
            </a:r>
            <a:r>
              <a:rPr lang="en-US" sz="3600" dirty="0" err="1">
                <a:latin typeface="Calibri" charset="0"/>
              </a:rPr>
              <a:t>rotas</a:t>
            </a:r>
            <a:r>
              <a:rPr lang="en-US" sz="3600" dirty="0">
                <a:latin typeface="Calibri" charset="0"/>
              </a:rPr>
              <a:t>.</a:t>
            </a:r>
          </a:p>
          <a:p>
            <a:r>
              <a:rPr lang="en-US" sz="3600" dirty="0" err="1">
                <a:latin typeface="Calibri" charset="0"/>
              </a:rPr>
              <a:t>Cuando</a:t>
            </a:r>
            <a:r>
              <a:rPr lang="en-US" sz="3600" dirty="0">
                <a:latin typeface="Calibri" charset="0"/>
              </a:rPr>
              <a:t> </a:t>
            </a:r>
            <a:r>
              <a:rPr lang="en-US" sz="3600" dirty="0" err="1">
                <a:latin typeface="Calibri" charset="0"/>
              </a:rPr>
              <a:t>nos</a:t>
            </a:r>
            <a:r>
              <a:rPr lang="en-US" sz="3600" dirty="0">
                <a:latin typeface="Calibri" charset="0"/>
              </a:rPr>
              <a:t> </a:t>
            </a:r>
            <a:r>
              <a:rPr lang="en-US" sz="3600" dirty="0" err="1">
                <a:latin typeface="Calibri" charset="0"/>
              </a:rPr>
              <a:t>ofendemos</a:t>
            </a:r>
            <a:r>
              <a:rPr lang="en-US" sz="3600" dirty="0">
                <a:latin typeface="Calibri" charset="0"/>
              </a:rPr>
              <a:t>, </a:t>
            </a:r>
            <a:r>
              <a:rPr lang="en-US" sz="3600" dirty="0" err="1">
                <a:latin typeface="Calibri" charset="0"/>
              </a:rPr>
              <a:t>generalmente</a:t>
            </a:r>
            <a:r>
              <a:rPr lang="en-US" sz="3600" dirty="0">
                <a:latin typeface="Calibri" charset="0"/>
              </a:rPr>
              <a:t> hay al </a:t>
            </a:r>
            <a:r>
              <a:rPr lang="en-US" sz="3600" dirty="0" err="1">
                <a:latin typeface="Calibri" charset="0"/>
              </a:rPr>
              <a:t>menos</a:t>
            </a:r>
            <a:r>
              <a:rPr lang="en-US" sz="3600" dirty="0">
                <a:latin typeface="Calibri" charset="0"/>
              </a:rPr>
              <a:t> dos </a:t>
            </a:r>
            <a:r>
              <a:rPr lang="en-US" sz="3600" dirty="0" err="1">
                <a:latin typeface="Calibri" charset="0"/>
              </a:rPr>
              <a:t>relaciones</a:t>
            </a:r>
            <a:r>
              <a:rPr lang="en-US" sz="3600" dirty="0">
                <a:latin typeface="Calibri" charset="0"/>
              </a:rPr>
              <a:t> </a:t>
            </a:r>
            <a:r>
              <a:rPr lang="en-US" sz="3600" dirty="0" err="1">
                <a:latin typeface="Calibri" charset="0"/>
              </a:rPr>
              <a:t>dañadas</a:t>
            </a:r>
            <a:r>
              <a:rPr lang="en-US" sz="3600" dirty="0">
                <a:latin typeface="Calibri" charset="0"/>
              </a:rPr>
              <a:t>.</a:t>
            </a:r>
          </a:p>
          <a:p>
            <a:r>
              <a:rPr lang="en-US" sz="3600" dirty="0" err="1">
                <a:latin typeface="Calibri" charset="0"/>
              </a:rPr>
              <a:t>Nuestra</a:t>
            </a:r>
            <a:r>
              <a:rPr lang="en-US" sz="3600" dirty="0">
                <a:latin typeface="Calibri" charset="0"/>
              </a:rPr>
              <a:t> </a:t>
            </a:r>
            <a:r>
              <a:rPr lang="en-US" sz="3600" dirty="0" err="1">
                <a:latin typeface="Calibri" charset="0"/>
              </a:rPr>
              <a:t>relación</a:t>
            </a:r>
            <a:r>
              <a:rPr lang="en-US" sz="3600" dirty="0">
                <a:latin typeface="Calibri" charset="0"/>
              </a:rPr>
              <a:t> con Dios</a:t>
            </a:r>
          </a:p>
          <a:p>
            <a:r>
              <a:rPr lang="en-US" sz="3600" dirty="0" err="1">
                <a:latin typeface="Calibri" charset="0"/>
              </a:rPr>
              <a:t>Nuestra</a:t>
            </a:r>
            <a:r>
              <a:rPr lang="en-US" sz="3600" dirty="0">
                <a:latin typeface="Calibri" charset="0"/>
              </a:rPr>
              <a:t> </a:t>
            </a:r>
            <a:r>
              <a:rPr lang="en-US" sz="3600" dirty="0" err="1">
                <a:latin typeface="Calibri" charset="0"/>
              </a:rPr>
              <a:t>relación</a:t>
            </a:r>
            <a:r>
              <a:rPr lang="en-US" sz="3600" dirty="0">
                <a:latin typeface="Calibri" charset="0"/>
              </a:rPr>
              <a:t> con </a:t>
            </a:r>
            <a:r>
              <a:rPr lang="en-US" sz="3600" dirty="0" err="1">
                <a:latin typeface="Calibri" charset="0"/>
              </a:rPr>
              <a:t>aquellos</a:t>
            </a:r>
            <a:r>
              <a:rPr lang="en-US" sz="3600" dirty="0">
                <a:latin typeface="Calibri" charset="0"/>
              </a:rPr>
              <a:t> </a:t>
            </a:r>
            <a:r>
              <a:rPr lang="en-US" sz="3600" dirty="0" err="1">
                <a:latin typeface="Calibri" charset="0"/>
              </a:rPr>
              <a:t>que</a:t>
            </a:r>
            <a:r>
              <a:rPr lang="en-US" sz="3600" dirty="0">
                <a:latin typeface="Calibri" charset="0"/>
              </a:rPr>
              <a:t> </a:t>
            </a:r>
            <a:r>
              <a:rPr lang="en-US" sz="3600" dirty="0" err="1">
                <a:latin typeface="Calibri" charset="0"/>
              </a:rPr>
              <a:t>nos</a:t>
            </a:r>
            <a:r>
              <a:rPr lang="en-US" sz="3600" dirty="0">
                <a:latin typeface="Calibri" charset="0"/>
              </a:rPr>
              <a:t> </a:t>
            </a:r>
            <a:r>
              <a:rPr lang="en-US" sz="3600" dirty="0" err="1">
                <a:latin typeface="Calibri" charset="0"/>
              </a:rPr>
              <a:t>ofendieron</a:t>
            </a:r>
            <a:r>
              <a:rPr lang="en-US" sz="3600" dirty="0" smtClean="0">
                <a:latin typeface="Calibri" charset="0"/>
              </a:rPr>
              <a:t>.</a:t>
            </a:r>
            <a:endParaRPr lang="en-US" sz="3600" dirty="0">
              <a:latin typeface="Calibri" charset="0"/>
            </a:endParaRPr>
          </a:p>
        </p:txBody>
      </p:sp>
    </p:spTree>
    <p:extLst>
      <p:ext uri="{BB962C8B-B14F-4D97-AF65-F5344CB8AC3E}">
        <p14:creationId xmlns:p14="http://schemas.microsoft.com/office/powerpoint/2010/main" val="1987122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4400" smtClean="0">
                <a:latin typeface="Calibri" charset="0"/>
              </a:rPr>
              <a:t>La primera relación a abordar es nuestra relación con Dios.</a:t>
            </a:r>
          </a:p>
          <a:p>
            <a:r>
              <a:rPr lang="es-ES_tradnl" sz="4400" smtClean="0">
                <a:latin typeface="Calibri" charset="0"/>
              </a:rPr>
              <a:t>Cuando nos ofenden, Jesús nos persigue porque nos ama y quiere liberarnos de la trampa y hacer que regresemos a donde pertenecemos.</a:t>
            </a:r>
            <a:endParaRPr lang="es-ES_tradnl" sz="4400">
              <a:latin typeface="Calibri" charset="0"/>
            </a:endParaRPr>
          </a:p>
        </p:txBody>
      </p:sp>
    </p:spTree>
    <p:extLst>
      <p:ext uri="{BB962C8B-B14F-4D97-AF65-F5344CB8AC3E}">
        <p14:creationId xmlns:p14="http://schemas.microsoft.com/office/powerpoint/2010/main" val="1079243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4000" dirty="0" smtClean="0">
                <a:latin typeface="Calibri" charset="0"/>
              </a:rPr>
              <a:t>A medida que buscamos el perdón del Señor, nos lleva a apartar la vista de nuestra posición de </a:t>
            </a:r>
            <a:r>
              <a:rPr lang="es-ES_tradnl" sz="4000" dirty="0" err="1" smtClean="0">
                <a:latin typeface="Calibri" charset="0"/>
              </a:rPr>
              <a:t>autojustificación</a:t>
            </a:r>
            <a:r>
              <a:rPr lang="es-ES_tradnl" sz="4000" dirty="0" smtClean="0">
                <a:latin typeface="Calibri" charset="0"/>
              </a:rPr>
              <a:t> en el </a:t>
            </a:r>
            <a:r>
              <a:rPr lang="es-ES_tradnl" sz="4000" dirty="0" smtClean="0">
                <a:latin typeface="Calibri" charset="0"/>
              </a:rPr>
              <a:t>fuego destructor y </a:t>
            </a:r>
            <a:r>
              <a:rPr lang="es-ES_tradnl" sz="4000" dirty="0" smtClean="0">
                <a:latin typeface="Calibri" charset="0"/>
              </a:rPr>
              <a:t>poner nuestros ojos en </a:t>
            </a:r>
            <a:r>
              <a:rPr lang="es-ES_tradnl" sz="4000" dirty="0" smtClean="0">
                <a:latin typeface="Calibri" charset="0"/>
              </a:rPr>
              <a:t>Cristo.</a:t>
            </a:r>
            <a:endParaRPr lang="es-ES_tradnl" sz="4000" dirty="0" smtClean="0">
              <a:latin typeface="Calibri" charset="0"/>
            </a:endParaRPr>
          </a:p>
          <a:p>
            <a:r>
              <a:rPr lang="es-ES_tradnl" sz="4000" dirty="0" smtClean="0">
                <a:latin typeface="Calibri" charset="0"/>
              </a:rPr>
              <a:t>Esto le permite cambiar nuestra perspectiva hacia el que nos ofendió.</a:t>
            </a:r>
            <a:endParaRPr lang="es-ES_tradnl" sz="4000" dirty="0">
              <a:latin typeface="Calibri" charset="0"/>
            </a:endParaRPr>
          </a:p>
        </p:txBody>
      </p:sp>
    </p:spTree>
    <p:extLst>
      <p:ext uri="{BB962C8B-B14F-4D97-AF65-F5344CB8AC3E}">
        <p14:creationId xmlns:p14="http://schemas.microsoft.com/office/powerpoint/2010/main" val="712293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3600" dirty="0" smtClean="0">
                <a:latin typeface="Calibri" charset="0"/>
              </a:rPr>
              <a:t>Así es como </a:t>
            </a:r>
            <a:r>
              <a:rPr lang="es-ES_tradnl" sz="3600" dirty="0" smtClean="0">
                <a:latin typeface="Calibri" charset="0"/>
              </a:rPr>
              <a:t>Cristo </a:t>
            </a:r>
            <a:r>
              <a:rPr lang="es-ES_tradnl" sz="3600" dirty="0" smtClean="0">
                <a:latin typeface="Calibri" charset="0"/>
              </a:rPr>
              <a:t>dijo que debemos tratar a alguien que nos ha ofendido.</a:t>
            </a:r>
          </a:p>
          <a:p>
            <a:pPr lvl="1"/>
            <a:r>
              <a:rPr lang="es-ES_tradnl" sz="3200" i="1" dirty="0" smtClean="0"/>
              <a:t>¿Por qué te fijas en la astilla que tiene tu hermano en el ojo, y no le das importancia a la viga que está en el tuyo? ¿Cómo puedes decirle a tu hermano: “Déjame sacarte la astilla del ojo”, cuando ahí tienes una viga en el tuyo? ¡Hipócrita!, saca primero la viga de tu propio ojo, y entonces verás con claridad para sacar la astilla del ojo de tu hermano. Mateo 7:3-5</a:t>
            </a:r>
            <a:endParaRPr lang="es-ES_tradnl" sz="3200" i="1" dirty="0">
              <a:latin typeface="Calibri" charset="0"/>
            </a:endParaRPr>
          </a:p>
        </p:txBody>
      </p:sp>
    </p:spTree>
    <p:extLst>
      <p:ext uri="{BB962C8B-B14F-4D97-AF65-F5344CB8AC3E}">
        <p14:creationId xmlns:p14="http://schemas.microsoft.com/office/powerpoint/2010/main" val="962341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imbers.jpg">
            <a:extLst>
              <a:ext uri="{FF2B5EF4-FFF2-40B4-BE49-F238E27FC236}">
                <a16:creationId xmlns="" xmlns:a16="http://schemas.microsoft.com/office/drawing/2014/main" id="{07C4192F-FF9E-4E1B-8C2F-21510BBD5084}"/>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687907" y="807201"/>
            <a:ext cx="2726095" cy="5343575"/>
          </a:xfrm>
          <a:prstGeom prst="rect">
            <a:avLst/>
          </a:prstGeom>
        </p:spPr>
      </p:pic>
      <p:sp>
        <p:nvSpPr>
          <p:cNvPr id="2" name="TextBox 1"/>
          <p:cNvSpPr txBox="1"/>
          <p:nvPr/>
        </p:nvSpPr>
        <p:spPr>
          <a:xfrm>
            <a:off x="327331" y="759453"/>
            <a:ext cx="5053996" cy="6001642"/>
          </a:xfrm>
          <a:prstGeom prst="rect">
            <a:avLst/>
          </a:prstGeom>
          <a:noFill/>
        </p:spPr>
        <p:txBody>
          <a:bodyPr wrap="square" rtlCol="0">
            <a:spAutoFit/>
          </a:bodyPr>
          <a:lstStyle/>
          <a:p>
            <a:pPr marL="285750" indent="-285750">
              <a:buFont typeface="Arial"/>
              <a:buChar char="•"/>
            </a:pPr>
            <a:r>
              <a:rPr lang="es-ES_tradnl" sz="3200" smtClean="0"/>
              <a:t>El registro en nuestro ojo representa nuestra justificación para ofender a quien nos hizo mal.</a:t>
            </a:r>
          </a:p>
          <a:p>
            <a:pPr marL="285750" indent="-285750">
              <a:buFont typeface="Arial"/>
              <a:buChar char="•"/>
            </a:pPr>
            <a:r>
              <a:rPr lang="es-ES_tradnl" sz="3200" smtClean="0"/>
              <a:t>En el Reino Celestial, la prioridad no es quién tiene la razón.</a:t>
            </a:r>
          </a:p>
          <a:p>
            <a:pPr marL="285750" indent="-285750">
              <a:buFont typeface="Arial"/>
              <a:buChar char="•"/>
            </a:pPr>
            <a:r>
              <a:rPr lang="es-ES_tradnl" sz="3200" smtClean="0"/>
              <a:t>La prioridad en el Reino Celestial es tratar a los demás de la misma manera que Dios nos trata a través de Jesucristo.</a:t>
            </a:r>
            <a:endParaRPr lang="es-ES_tradnl" sz="3200"/>
          </a:p>
        </p:txBody>
      </p:sp>
    </p:spTree>
    <p:extLst>
      <p:ext uri="{BB962C8B-B14F-4D97-AF65-F5344CB8AC3E}">
        <p14:creationId xmlns:p14="http://schemas.microsoft.com/office/powerpoint/2010/main" val="2307865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3600" smtClean="0">
                <a:latin typeface="Calibri" charset="0"/>
              </a:rPr>
              <a:t>La restauración de las relaciones es la prioridad en el Reino celestial.</a:t>
            </a:r>
          </a:p>
          <a:p>
            <a:r>
              <a:rPr lang="es-ES_tradnl" sz="3600" smtClean="0">
                <a:latin typeface="Calibri" charset="0"/>
              </a:rPr>
              <a:t>Dios nos rescata de la trampa de la ofensa porque nos ama, no porque la hayamos ganado o merecido, o porque nuestro argumento fue "correcto".</a:t>
            </a:r>
          </a:p>
          <a:p>
            <a:r>
              <a:rPr lang="es-ES_tradnl" sz="3600" smtClean="0">
                <a:latin typeface="Calibri" charset="0"/>
              </a:rPr>
              <a:t>Él espera que tratemos a los demás de la misma manera, como un embajador del Reino celestial.</a:t>
            </a:r>
            <a:endParaRPr lang="es-ES_tradnl" sz="3600">
              <a:latin typeface="Calibri" charset="0"/>
            </a:endParaRPr>
          </a:p>
        </p:txBody>
      </p:sp>
    </p:spTree>
    <p:extLst>
      <p:ext uri="{BB962C8B-B14F-4D97-AF65-F5344CB8AC3E}">
        <p14:creationId xmlns:p14="http://schemas.microsoft.com/office/powerpoint/2010/main" val="3593026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Autofit/>
          </a:bodyPr>
          <a:lstStyle/>
          <a:p>
            <a:r>
              <a:rPr lang="en-US" sz="3100" dirty="0" err="1">
                <a:latin typeface="Calibri" charset="0"/>
              </a:rPr>
              <a:t>Glorifica</a:t>
            </a:r>
            <a:r>
              <a:rPr lang="en-US" sz="3100" dirty="0">
                <a:latin typeface="Calibri" charset="0"/>
              </a:rPr>
              <a:t> a </a:t>
            </a:r>
            <a:r>
              <a:rPr lang="en-US" sz="3100" dirty="0" err="1">
                <a:latin typeface="Calibri" charset="0"/>
              </a:rPr>
              <a:t>Jesucristo</a:t>
            </a:r>
            <a:r>
              <a:rPr lang="en-US" sz="3100" dirty="0">
                <a:latin typeface="Calibri" charset="0"/>
              </a:rPr>
              <a:t> </a:t>
            </a:r>
            <a:r>
              <a:rPr lang="en-US" sz="3100" dirty="0" err="1">
                <a:latin typeface="Calibri" charset="0"/>
              </a:rPr>
              <a:t>cuando</a:t>
            </a:r>
            <a:r>
              <a:rPr lang="en-US" sz="3100" dirty="0">
                <a:latin typeface="Calibri" charset="0"/>
              </a:rPr>
              <a:t> </a:t>
            </a:r>
            <a:r>
              <a:rPr lang="en-US" sz="3100" dirty="0" err="1">
                <a:latin typeface="Calibri" charset="0"/>
              </a:rPr>
              <a:t>amamos</a:t>
            </a:r>
            <a:r>
              <a:rPr lang="en-US" sz="3100" dirty="0">
                <a:latin typeface="Calibri" charset="0"/>
              </a:rPr>
              <a:t> a los </a:t>
            </a:r>
            <a:r>
              <a:rPr lang="en-US" sz="3100" dirty="0" err="1">
                <a:latin typeface="Calibri" charset="0"/>
              </a:rPr>
              <a:t>demás</a:t>
            </a:r>
            <a:r>
              <a:rPr lang="en-US" sz="3100" dirty="0">
                <a:latin typeface="Calibri" charset="0"/>
              </a:rPr>
              <a:t> de la </a:t>
            </a:r>
            <a:r>
              <a:rPr lang="en-US" sz="3100" dirty="0" err="1">
                <a:latin typeface="Calibri" charset="0"/>
              </a:rPr>
              <a:t>manera</a:t>
            </a:r>
            <a:r>
              <a:rPr lang="en-US" sz="3100" dirty="0">
                <a:latin typeface="Calibri" charset="0"/>
              </a:rPr>
              <a:t> en </a:t>
            </a:r>
            <a:r>
              <a:rPr lang="en-US" sz="3100" dirty="0" err="1">
                <a:latin typeface="Calibri" charset="0"/>
              </a:rPr>
              <a:t>que</a:t>
            </a:r>
            <a:r>
              <a:rPr lang="en-US" sz="3100" dirty="0">
                <a:latin typeface="Calibri" charset="0"/>
              </a:rPr>
              <a:t> </a:t>
            </a:r>
            <a:r>
              <a:rPr lang="en-US" sz="3100" dirty="0" err="1">
                <a:latin typeface="Calibri" charset="0"/>
              </a:rPr>
              <a:t>Él</a:t>
            </a:r>
            <a:r>
              <a:rPr lang="en-US" sz="3100" dirty="0">
                <a:latin typeface="Calibri" charset="0"/>
              </a:rPr>
              <a:t> </a:t>
            </a:r>
            <a:r>
              <a:rPr lang="en-US" sz="3100" dirty="0" err="1">
                <a:latin typeface="Calibri" charset="0"/>
              </a:rPr>
              <a:t>nos</a:t>
            </a:r>
            <a:r>
              <a:rPr lang="en-US" sz="3100" dirty="0">
                <a:latin typeface="Calibri" charset="0"/>
              </a:rPr>
              <a:t> </a:t>
            </a:r>
            <a:r>
              <a:rPr lang="en-US" sz="3100" dirty="0" err="1">
                <a:latin typeface="Calibri" charset="0"/>
              </a:rPr>
              <a:t>ama</a:t>
            </a:r>
            <a:r>
              <a:rPr lang="en-US" sz="3100" dirty="0">
                <a:latin typeface="Calibri" charset="0"/>
              </a:rPr>
              <a:t>.</a:t>
            </a:r>
          </a:p>
          <a:p>
            <a:pPr lvl="1"/>
            <a:r>
              <a:rPr lang="en-US" sz="3100" i="1" dirty="0"/>
              <a:t>El </a:t>
            </a:r>
            <a:r>
              <a:rPr lang="en-US" sz="3100" i="1" dirty="0" err="1"/>
              <a:t>que</a:t>
            </a:r>
            <a:r>
              <a:rPr lang="en-US" sz="3100" i="1" dirty="0"/>
              <a:t> </a:t>
            </a:r>
            <a:r>
              <a:rPr lang="en-US" sz="3100" i="1" dirty="0" err="1"/>
              <a:t>afirma</a:t>
            </a:r>
            <a:r>
              <a:rPr lang="en-US" sz="3100" i="1" dirty="0"/>
              <a:t> </a:t>
            </a:r>
            <a:r>
              <a:rPr lang="en-US" sz="3100" i="1" dirty="0" err="1"/>
              <a:t>que</a:t>
            </a:r>
            <a:r>
              <a:rPr lang="en-US" sz="3100" i="1" dirty="0"/>
              <a:t> </a:t>
            </a:r>
            <a:r>
              <a:rPr lang="en-US" sz="3100" i="1" dirty="0" err="1"/>
              <a:t>está</a:t>
            </a:r>
            <a:r>
              <a:rPr lang="en-US" sz="3100" i="1" dirty="0"/>
              <a:t> en la </a:t>
            </a:r>
            <a:r>
              <a:rPr lang="en-US" sz="3100" i="1" dirty="0" err="1"/>
              <a:t>luz</a:t>
            </a:r>
            <a:r>
              <a:rPr lang="en-US" sz="3100" i="1" dirty="0"/>
              <a:t>, </a:t>
            </a:r>
            <a:r>
              <a:rPr lang="en-US" sz="3100" i="1" dirty="0" err="1"/>
              <a:t>pero</a:t>
            </a:r>
            <a:r>
              <a:rPr lang="en-US" sz="3100" i="1" dirty="0"/>
              <a:t> </a:t>
            </a:r>
            <a:r>
              <a:rPr lang="en-US" sz="3100" i="1" dirty="0" err="1"/>
              <a:t>odia</a:t>
            </a:r>
            <a:r>
              <a:rPr lang="en-US" sz="3100" i="1" dirty="0"/>
              <a:t> a </a:t>
            </a:r>
            <a:r>
              <a:rPr lang="en-US" sz="3100" i="1" dirty="0" err="1"/>
              <a:t>su</a:t>
            </a:r>
            <a:r>
              <a:rPr lang="en-US" sz="3100" i="1" dirty="0"/>
              <a:t> </a:t>
            </a:r>
            <a:r>
              <a:rPr lang="en-US" sz="3100" i="1" dirty="0" err="1"/>
              <a:t>hermano</a:t>
            </a:r>
            <a:r>
              <a:rPr lang="en-US" sz="3100" i="1" dirty="0"/>
              <a:t>, </a:t>
            </a:r>
            <a:r>
              <a:rPr lang="en-US" sz="3100" i="1" dirty="0" err="1"/>
              <a:t>todavía</a:t>
            </a:r>
            <a:r>
              <a:rPr lang="en-US" sz="3100" i="1" dirty="0"/>
              <a:t> </a:t>
            </a:r>
            <a:r>
              <a:rPr lang="en-US" sz="3100" i="1" dirty="0" err="1"/>
              <a:t>está</a:t>
            </a:r>
            <a:r>
              <a:rPr lang="en-US" sz="3100" i="1" dirty="0"/>
              <a:t> en la </a:t>
            </a:r>
            <a:r>
              <a:rPr lang="en-US" sz="3100" i="1" dirty="0" err="1"/>
              <a:t>oscuridad</a:t>
            </a:r>
            <a:r>
              <a:rPr lang="en-US" sz="3100" i="1" dirty="0"/>
              <a:t>. 10 El </a:t>
            </a:r>
            <a:r>
              <a:rPr lang="en-US" sz="3100" i="1" dirty="0" err="1"/>
              <a:t>que</a:t>
            </a:r>
            <a:r>
              <a:rPr lang="en-US" sz="3100" i="1" dirty="0"/>
              <a:t> </a:t>
            </a:r>
            <a:r>
              <a:rPr lang="en-US" sz="3100" i="1" dirty="0" err="1"/>
              <a:t>ama</a:t>
            </a:r>
            <a:r>
              <a:rPr lang="en-US" sz="3100" i="1" dirty="0"/>
              <a:t> a </a:t>
            </a:r>
            <a:r>
              <a:rPr lang="en-US" sz="3100" i="1" dirty="0" err="1"/>
              <a:t>su</a:t>
            </a:r>
            <a:r>
              <a:rPr lang="en-US" sz="3100" i="1" dirty="0"/>
              <a:t> </a:t>
            </a:r>
            <a:r>
              <a:rPr lang="en-US" sz="3100" i="1" dirty="0" err="1"/>
              <a:t>hermano</a:t>
            </a:r>
            <a:r>
              <a:rPr lang="en-US" sz="3100" i="1" dirty="0"/>
              <a:t> </a:t>
            </a:r>
            <a:r>
              <a:rPr lang="en-US" sz="3100" i="1" dirty="0" err="1"/>
              <a:t>permanece</a:t>
            </a:r>
            <a:r>
              <a:rPr lang="en-US" sz="3100" i="1" dirty="0"/>
              <a:t> en la </a:t>
            </a:r>
            <a:r>
              <a:rPr lang="en-US" sz="3100" i="1" dirty="0" err="1"/>
              <a:t>luz</a:t>
            </a:r>
            <a:r>
              <a:rPr lang="en-US" sz="3100" i="1" dirty="0"/>
              <a:t>, y no hay nada en </a:t>
            </a:r>
            <a:r>
              <a:rPr lang="en-US" sz="3100" i="1" dirty="0" err="1"/>
              <a:t>su</a:t>
            </a:r>
            <a:r>
              <a:rPr lang="en-US" sz="3100" i="1" dirty="0"/>
              <a:t> </a:t>
            </a:r>
            <a:r>
              <a:rPr lang="en-US" sz="3100" i="1" dirty="0" err="1"/>
              <a:t>vida</a:t>
            </a:r>
            <a:r>
              <a:rPr lang="en-US" sz="3100" i="1" dirty="0"/>
              <a:t>[a] </a:t>
            </a:r>
            <a:r>
              <a:rPr lang="en-US" sz="3100" i="1" dirty="0" err="1"/>
              <a:t>que</a:t>
            </a:r>
            <a:r>
              <a:rPr lang="en-US" sz="3100" i="1" dirty="0"/>
              <a:t> lo </a:t>
            </a:r>
            <a:r>
              <a:rPr lang="en-US" sz="3100" i="1" dirty="0" err="1"/>
              <a:t>haga</a:t>
            </a:r>
            <a:r>
              <a:rPr lang="en-US" sz="3100" i="1" dirty="0"/>
              <a:t> </a:t>
            </a:r>
            <a:r>
              <a:rPr lang="en-US" sz="3100" i="1" dirty="0" err="1"/>
              <a:t>tropezar</a:t>
            </a:r>
            <a:r>
              <a:rPr lang="en-US" sz="3100" i="1" dirty="0" smtClean="0"/>
              <a:t>. 1 Juan 2</a:t>
            </a:r>
            <a:r>
              <a:rPr lang="en-US" sz="3100" i="1" dirty="0"/>
              <a:t>:9-</a:t>
            </a:r>
            <a:r>
              <a:rPr lang="en-US" sz="3100" i="1" dirty="0" smtClean="0"/>
              <a:t>10</a:t>
            </a:r>
          </a:p>
          <a:p>
            <a:pPr lvl="1"/>
            <a:r>
              <a:rPr lang="en-US" sz="3100" i="1" dirty="0"/>
              <a:t>Si </a:t>
            </a:r>
            <a:r>
              <a:rPr lang="en-US" sz="3100" i="1" dirty="0" err="1"/>
              <a:t>es</a:t>
            </a:r>
            <a:r>
              <a:rPr lang="en-US" sz="3100" i="1" dirty="0"/>
              <a:t> </a:t>
            </a:r>
            <a:r>
              <a:rPr lang="en-US" sz="3100" i="1" dirty="0" err="1"/>
              <a:t>posible</a:t>
            </a:r>
            <a:r>
              <a:rPr lang="en-US" sz="3100" i="1" dirty="0"/>
              <a:t>, y en </a:t>
            </a:r>
            <a:r>
              <a:rPr lang="en-US" sz="3100" i="1" dirty="0" err="1"/>
              <a:t>cuanto</a:t>
            </a:r>
            <a:r>
              <a:rPr lang="en-US" sz="3100" i="1" dirty="0"/>
              <a:t> </a:t>
            </a:r>
            <a:r>
              <a:rPr lang="en-US" sz="3100" i="1" dirty="0" err="1"/>
              <a:t>dependa</a:t>
            </a:r>
            <a:r>
              <a:rPr lang="en-US" sz="3100" i="1" dirty="0"/>
              <a:t> de </a:t>
            </a:r>
            <a:r>
              <a:rPr lang="en-US" sz="3100" i="1" dirty="0" err="1"/>
              <a:t>ustedes</a:t>
            </a:r>
            <a:r>
              <a:rPr lang="en-US" sz="3100" i="1" dirty="0"/>
              <a:t>, </a:t>
            </a:r>
            <a:r>
              <a:rPr lang="en-US" sz="3100" i="1" dirty="0" err="1"/>
              <a:t>vivan</a:t>
            </a:r>
            <a:r>
              <a:rPr lang="en-US" sz="3100" i="1" dirty="0"/>
              <a:t> en </a:t>
            </a:r>
            <a:r>
              <a:rPr lang="en-US" sz="3100" i="1" dirty="0" err="1"/>
              <a:t>paz</a:t>
            </a:r>
            <a:r>
              <a:rPr lang="en-US" sz="3100" i="1" dirty="0"/>
              <a:t> con </a:t>
            </a:r>
            <a:r>
              <a:rPr lang="en-US" sz="3100" i="1" dirty="0" err="1" smtClean="0"/>
              <a:t>todos</a:t>
            </a:r>
            <a:r>
              <a:rPr lang="mr-IN" sz="3100" i="1" dirty="0" smtClean="0"/>
              <a:t>…</a:t>
            </a:r>
            <a:r>
              <a:rPr lang="en-US" sz="3100" i="1" dirty="0"/>
              <a:t>Si </a:t>
            </a:r>
            <a:r>
              <a:rPr lang="en-US" sz="3100" i="1" dirty="0" err="1"/>
              <a:t>es</a:t>
            </a:r>
            <a:r>
              <a:rPr lang="en-US" sz="3100" i="1" dirty="0"/>
              <a:t> </a:t>
            </a:r>
            <a:r>
              <a:rPr lang="en-US" sz="3100" i="1" dirty="0" err="1"/>
              <a:t>posible</a:t>
            </a:r>
            <a:r>
              <a:rPr lang="en-US" sz="3100" i="1" dirty="0"/>
              <a:t>, y en </a:t>
            </a:r>
            <a:r>
              <a:rPr lang="en-US" sz="3100" i="1" dirty="0" err="1"/>
              <a:t>cuanto</a:t>
            </a:r>
            <a:r>
              <a:rPr lang="en-US" sz="3100" i="1" dirty="0"/>
              <a:t> </a:t>
            </a:r>
            <a:r>
              <a:rPr lang="en-US" sz="3100" i="1" dirty="0" err="1"/>
              <a:t>dependa</a:t>
            </a:r>
            <a:r>
              <a:rPr lang="en-US" sz="3100" i="1" dirty="0"/>
              <a:t> de </a:t>
            </a:r>
            <a:r>
              <a:rPr lang="en-US" sz="3100" i="1" dirty="0" err="1"/>
              <a:t>ustedes</a:t>
            </a:r>
            <a:r>
              <a:rPr lang="en-US" sz="3100" i="1" dirty="0"/>
              <a:t>, </a:t>
            </a:r>
            <a:r>
              <a:rPr lang="en-US" sz="3100" i="1" dirty="0" err="1"/>
              <a:t>vivan</a:t>
            </a:r>
            <a:r>
              <a:rPr lang="en-US" sz="3100" i="1" dirty="0"/>
              <a:t> en </a:t>
            </a:r>
            <a:r>
              <a:rPr lang="en-US" sz="3100" i="1" dirty="0" err="1"/>
              <a:t>paz</a:t>
            </a:r>
            <a:r>
              <a:rPr lang="en-US" sz="3100" i="1" dirty="0"/>
              <a:t> con </a:t>
            </a:r>
            <a:r>
              <a:rPr lang="en-US" sz="3100" i="1" dirty="0" err="1"/>
              <a:t>todos</a:t>
            </a:r>
            <a:r>
              <a:rPr lang="en-US" sz="3100" i="1" dirty="0"/>
              <a:t>. </a:t>
            </a:r>
            <a:r>
              <a:rPr lang="en-US" sz="3100" i="1" dirty="0" err="1" smtClean="0"/>
              <a:t>Romanos</a:t>
            </a:r>
            <a:r>
              <a:rPr lang="en-US" sz="3100" i="1" dirty="0" smtClean="0"/>
              <a:t> </a:t>
            </a:r>
            <a:r>
              <a:rPr lang="en-US" sz="3100" i="1" dirty="0"/>
              <a:t>12:</a:t>
            </a:r>
            <a:r>
              <a:rPr lang="en-US" sz="3100" i="1" dirty="0" smtClean="0"/>
              <a:t>18,21</a:t>
            </a:r>
            <a:endParaRPr lang="en-US" sz="3100" i="1" dirty="0">
              <a:latin typeface="Calibri" charset="0"/>
            </a:endParaRPr>
          </a:p>
        </p:txBody>
      </p:sp>
    </p:spTree>
    <p:extLst>
      <p:ext uri="{BB962C8B-B14F-4D97-AF65-F5344CB8AC3E}">
        <p14:creationId xmlns:p14="http://schemas.microsoft.com/office/powerpoint/2010/main" val="740395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fontScale="92500"/>
          </a:bodyPr>
          <a:lstStyle/>
          <a:p>
            <a:r>
              <a:rPr lang="es-ES_tradnl" smtClean="0">
                <a:latin typeface="Calibri" charset="0"/>
              </a:rPr>
              <a:t>El cuarto objetivo de Dios en la trampa de la ofensa es destruir las obras del adversario.</a:t>
            </a:r>
          </a:p>
          <a:p>
            <a:pPr lvl="1"/>
            <a:r>
              <a:rPr lang="es-ES_tradnl" smtClean="0">
                <a:latin typeface="Calibri" charset="0"/>
              </a:rPr>
              <a:t>El Hijo de Dios fue enviado precisamente para destruir las obras del diablo. 1 Juan 3: 8b</a:t>
            </a:r>
          </a:p>
          <a:p>
            <a:r>
              <a:rPr lang="es-ES_tradnl" smtClean="0">
                <a:latin typeface="Calibri" charset="0"/>
              </a:rPr>
              <a:t>Destruir significa aflojar o desatar algo que está obligado a demoler efectivamente la esclavitud de Satanás.</a:t>
            </a:r>
          </a:p>
          <a:p>
            <a:r>
              <a:rPr lang="es-ES_tradnl" smtClean="0">
                <a:latin typeface="Calibri" charset="0"/>
              </a:rPr>
              <a:t>Cuando el enemigo atrapa a un cristiano en la trampa de la ofensa, es el deseo de Dios no solo liberar al cristiano de la trampa, sino también destruir el trabajo del enemigo en el proceso: liberar al cautivo.</a:t>
            </a:r>
            <a:endParaRPr lang="es-ES_tradnl" i="1">
              <a:latin typeface="Calibri" charset="0"/>
            </a:endParaRPr>
          </a:p>
        </p:txBody>
      </p:sp>
    </p:spTree>
    <p:extLst>
      <p:ext uri="{BB962C8B-B14F-4D97-AF65-F5344CB8AC3E}">
        <p14:creationId xmlns:p14="http://schemas.microsoft.com/office/powerpoint/2010/main" val="407144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4400" smtClean="0">
                <a:latin typeface="Calibri" charset="0"/>
              </a:rPr>
              <a:t>Cuando llevamos nuestra desobediencia (nuestra contribución al conflicto) ante el Señor, Él nos libera, nos libera y cambia nuestras prioridades para alinearse con Sus propósitos.</a:t>
            </a:r>
            <a:endParaRPr lang="es-ES_tradnl" sz="4400">
              <a:latin typeface="Calibri" charset="0"/>
            </a:endParaRPr>
          </a:p>
        </p:txBody>
      </p:sp>
    </p:spTree>
    <p:extLst>
      <p:ext uri="{BB962C8B-B14F-4D97-AF65-F5344CB8AC3E}">
        <p14:creationId xmlns:p14="http://schemas.microsoft.com/office/powerpoint/2010/main" val="4042537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7410"/>
          </a:xfrm>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a:xfrm>
            <a:off x="0" y="1204466"/>
            <a:ext cx="9144000" cy="5519854"/>
          </a:xfrm>
        </p:spPr>
        <p:txBody>
          <a:bodyPr anchor="ctr">
            <a:noAutofit/>
          </a:bodyPr>
          <a:lstStyle/>
          <a:p>
            <a:r>
              <a:rPr lang="es-ES_tradnl" sz="3600" dirty="0" smtClean="0">
                <a:latin typeface="Calibri" charset="0"/>
              </a:rPr>
              <a:t>Luego nos autoriza a </a:t>
            </a:r>
            <a:r>
              <a:rPr lang="es-ES_tradnl" sz="3600" dirty="0" smtClean="0">
                <a:latin typeface="Calibri" charset="0"/>
              </a:rPr>
              <a:t>quitar </a:t>
            </a:r>
            <a:r>
              <a:rPr lang="es-ES_tradnl" sz="3600" dirty="0" smtClean="0">
                <a:latin typeface="Calibri" charset="0"/>
              </a:rPr>
              <a:t>nuestra desobediencia y destruir las obras del Diablo a través del amor de Jesucristo.</a:t>
            </a:r>
          </a:p>
          <a:p>
            <a:pPr lvl="1"/>
            <a:r>
              <a:rPr lang="es-ES_tradnl" sz="3200" dirty="0" smtClean="0"/>
              <a:t>y tomaron la misma bebida espiritual, pues bebían de la roca espiritual que los acompañaba, y la roca era Cristo. Sin embargo, la mayoría de ellos no agradaron a Dios, y sus cuerpos quedaron tendidos en el desierto. Todo eso sucedió para servirnos de ejemplo,[a] a fin de que no nos apasionemos por lo malo, como lo hicieron ellos. 2 </a:t>
            </a:r>
            <a:r>
              <a:rPr lang="es-ES_tradnl" sz="3200" dirty="0" err="1" smtClean="0"/>
              <a:t>Cor</a:t>
            </a:r>
            <a:r>
              <a:rPr lang="es-ES_tradnl" sz="3200" dirty="0" smtClean="0"/>
              <a:t>. 10:4-6</a:t>
            </a:r>
            <a:endParaRPr lang="es-ES_tradnl" sz="3200" dirty="0"/>
          </a:p>
        </p:txBody>
      </p:sp>
    </p:spTree>
    <p:extLst>
      <p:ext uri="{BB962C8B-B14F-4D97-AF65-F5344CB8AC3E}">
        <p14:creationId xmlns:p14="http://schemas.microsoft.com/office/powerpoint/2010/main" val="2714582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
            </a:r>
            <a:br>
              <a:rPr lang="es-ES_tradnl" dirty="0" smtClean="0"/>
            </a:br>
            <a:r>
              <a:rPr lang="es-ES_tradnl" sz="4000" dirty="0" smtClean="0"/>
              <a:t>Los Objetivos de Dios en la </a:t>
            </a:r>
            <a:r>
              <a:rPr lang="es-ES_tradnl" sz="4000" dirty="0" smtClean="0"/>
              <a:t>Trampa de la ofensa</a:t>
            </a:r>
            <a:endParaRPr lang="es-ES_tradnl" dirty="0"/>
          </a:p>
        </p:txBody>
      </p:sp>
      <p:sp>
        <p:nvSpPr>
          <p:cNvPr id="3" name="Content Placeholder 2"/>
          <p:cNvSpPr>
            <a:spLocks noGrp="1"/>
          </p:cNvSpPr>
          <p:nvPr>
            <p:ph idx="1"/>
          </p:nvPr>
        </p:nvSpPr>
        <p:spPr>
          <a:xfrm>
            <a:off x="0" y="1470467"/>
            <a:ext cx="9144000" cy="5387533"/>
          </a:xfrm>
        </p:spPr>
        <p:txBody>
          <a:bodyPr anchor="ctr"/>
          <a:lstStyle/>
          <a:p>
            <a:r>
              <a:rPr lang="es-ES_tradnl" dirty="0" smtClean="0"/>
              <a:t>Hay </a:t>
            </a:r>
            <a:r>
              <a:rPr lang="es-ES_tradnl" dirty="0" smtClean="0"/>
              <a:t>una gran oportunidad </a:t>
            </a:r>
            <a:r>
              <a:rPr lang="es-ES_tradnl" dirty="0" smtClean="0"/>
              <a:t>en </a:t>
            </a:r>
            <a:r>
              <a:rPr lang="es-ES_tradnl" dirty="0" smtClean="0"/>
              <a:t>el conflicto cuando estamos en </a:t>
            </a:r>
            <a:r>
              <a:rPr lang="es-ES_tradnl" dirty="0" smtClean="0"/>
              <a:t>la trampa de la ofensa.</a:t>
            </a:r>
          </a:p>
          <a:p>
            <a:r>
              <a:rPr lang="es-ES_tradnl" dirty="0" smtClean="0"/>
              <a:t>La oportunidad de transformar </a:t>
            </a:r>
            <a:r>
              <a:rPr lang="es-ES_tradnl" dirty="0" smtClean="0"/>
              <a:t>nuestra historia </a:t>
            </a:r>
            <a:r>
              <a:rPr lang="es-ES_tradnl" dirty="0" smtClean="0"/>
              <a:t>de </a:t>
            </a:r>
            <a:r>
              <a:rPr lang="es-ES_tradnl" dirty="0" smtClean="0"/>
              <a:t>conflicto, la historia </a:t>
            </a:r>
            <a:r>
              <a:rPr lang="es-ES_tradnl" dirty="0" smtClean="0"/>
              <a:t>de </a:t>
            </a:r>
            <a:r>
              <a:rPr lang="es-ES_tradnl" dirty="0" smtClean="0"/>
              <a:t>fuego destructor y la historia del fuego de Paz ya que </a:t>
            </a:r>
            <a:r>
              <a:rPr lang="es-ES_tradnl" dirty="0" smtClean="0"/>
              <a:t>a menudo </a:t>
            </a:r>
            <a:r>
              <a:rPr lang="es-ES_tradnl" dirty="0" smtClean="0"/>
              <a:t>nos podremos encontrar </a:t>
            </a:r>
            <a:r>
              <a:rPr lang="es-ES_tradnl" dirty="0" smtClean="0"/>
              <a:t>en la trampa de la ofensa en cada conflicto</a:t>
            </a:r>
            <a:r>
              <a:rPr lang="es-ES_tradnl" dirty="0" smtClean="0"/>
              <a:t>.</a:t>
            </a:r>
            <a:endParaRPr lang="es-ES_tradnl" dirty="0" smtClean="0"/>
          </a:p>
        </p:txBody>
      </p:sp>
    </p:spTree>
    <p:extLst>
      <p:ext uri="{BB962C8B-B14F-4D97-AF65-F5344CB8AC3E}">
        <p14:creationId xmlns:p14="http://schemas.microsoft.com/office/powerpoint/2010/main" val="126476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z="4000" smtClean="0">
                <a:latin typeface="Calibri" charset="0"/>
              </a:rPr>
              <a:t>Cuando nos reconciliamos con Dios y luego reconciliamos y restauramos la relación con aquellos a quienes hemos ofendido o quienes nos han ofendido, destruimos las obras del Diablo y experimentamos la paz transformadora de Jesucristo.</a:t>
            </a:r>
            <a:endParaRPr lang="es-ES_tradnl" sz="4000">
              <a:latin typeface="Calibri" charset="0"/>
            </a:endParaRPr>
          </a:p>
        </p:txBody>
      </p:sp>
    </p:spTree>
    <p:extLst>
      <p:ext uri="{BB962C8B-B14F-4D97-AF65-F5344CB8AC3E}">
        <p14:creationId xmlns:p14="http://schemas.microsoft.com/office/powerpoint/2010/main" val="258313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El Propósito de Dios Cambia Nuestras Prioridades</a:t>
            </a:r>
            <a:endParaRPr lang="es-ES_tradnl" dirty="0"/>
          </a:p>
        </p:txBody>
      </p:sp>
      <p:sp>
        <p:nvSpPr>
          <p:cNvPr id="3" name="Content Placeholder 2"/>
          <p:cNvSpPr>
            <a:spLocks noGrp="1"/>
          </p:cNvSpPr>
          <p:nvPr>
            <p:ph idx="1"/>
          </p:nvPr>
        </p:nvSpPr>
        <p:spPr/>
        <p:txBody>
          <a:bodyPr anchor="ctr">
            <a:normAutofit lnSpcReduction="10000"/>
          </a:bodyPr>
          <a:lstStyle/>
          <a:p>
            <a:r>
              <a:rPr lang="es-ES_tradnl" smtClean="0">
                <a:latin typeface="Calibri" charset="0"/>
              </a:rPr>
              <a:t>Esto concluye nuestra discusión acerca de cómo perseguir los propósitos de Dios en conflicto cambiará nuestras prioridades.</a:t>
            </a:r>
          </a:p>
          <a:p>
            <a:r>
              <a:rPr lang="es-ES_tradnl" smtClean="0">
                <a:latin typeface="Calibri" charset="0"/>
              </a:rPr>
              <a:t>Cuando nos alineamos con Sus propósitos en la trampa de la ofensa, nuestras prioridades se transformarán, al igual que nuestras historias de conflicto.</a:t>
            </a:r>
          </a:p>
          <a:p>
            <a:r>
              <a:rPr lang="es-ES_tradnl" smtClean="0">
                <a:latin typeface="Calibri" charset="0"/>
              </a:rPr>
              <a:t>En la próxima conferencia, comenzamos una discusión sobre el poder de Dios para extinguir incendios forestales conflictivos y cómo cambia nuestras posibilidades.</a:t>
            </a:r>
            <a:endParaRPr lang="es-ES_tradnl"/>
          </a:p>
        </p:txBody>
      </p:sp>
    </p:spTree>
    <p:extLst>
      <p:ext uri="{BB962C8B-B14F-4D97-AF65-F5344CB8AC3E}">
        <p14:creationId xmlns:p14="http://schemas.microsoft.com/office/powerpoint/2010/main" val="1037622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smtClean="0"/>
              <a:t>Nota final: </a:t>
            </a:r>
            <a:r>
              <a:rPr lang="en-US" dirty="0" err="1" smtClean="0"/>
              <a:t>Resumiendo</a:t>
            </a:r>
            <a:r>
              <a:rPr lang="en-US" dirty="0" smtClean="0"/>
              <a:t> </a:t>
            </a:r>
            <a:r>
              <a:rPr lang="en-US" dirty="0" err="1" smtClean="0"/>
              <a:t>clase</a:t>
            </a:r>
            <a:r>
              <a:rPr lang="en-US" dirty="0" smtClean="0"/>
              <a:t> 13</a:t>
            </a:r>
            <a:endParaRPr lang="en-US" dirty="0"/>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0" y="1236529"/>
            <a:ext cx="9144000" cy="5621471"/>
          </a:xfrm>
        </p:spPr>
        <p:txBody>
          <a:bodyPr>
            <a:noAutofit/>
          </a:bodyPr>
          <a:lstStyle/>
          <a:p>
            <a:r>
              <a:rPr lang="es-ES_tradnl" sz="3600" dirty="0" smtClean="0"/>
              <a:t>Dios persigue cuatro objetivos en la trampa de la ofensa.</a:t>
            </a:r>
          </a:p>
          <a:p>
            <a:r>
              <a:rPr lang="es-ES_tradnl" sz="3600" dirty="0" smtClean="0"/>
              <a:t>1. Liberación de la </a:t>
            </a:r>
            <a:r>
              <a:rPr lang="es-ES_tradnl" sz="3600" dirty="0" smtClean="0"/>
              <a:t>trampa de la ofensa.</a:t>
            </a:r>
            <a:endParaRPr lang="es-ES_tradnl" sz="3600" dirty="0" smtClean="0"/>
          </a:p>
          <a:p>
            <a:r>
              <a:rPr lang="es-ES_tradnl" sz="3600" dirty="0" smtClean="0"/>
              <a:t>2. Transformación de lo que la </a:t>
            </a:r>
            <a:r>
              <a:rPr lang="es-ES_tradnl" sz="3600" dirty="0" smtClean="0"/>
              <a:t>trampa de la ofensa </a:t>
            </a:r>
            <a:r>
              <a:rPr lang="es-ES_tradnl" sz="3600" dirty="0" smtClean="0"/>
              <a:t>expuso sobre nosotros.</a:t>
            </a:r>
          </a:p>
          <a:p>
            <a:r>
              <a:rPr lang="es-ES_tradnl" sz="3600" dirty="0" smtClean="0"/>
              <a:t>3. Restauración de relaciones rotas con Dios y otros.</a:t>
            </a:r>
          </a:p>
          <a:p>
            <a:r>
              <a:rPr lang="es-ES_tradnl" sz="3600" dirty="0" smtClean="0"/>
              <a:t>4. </a:t>
            </a:r>
            <a:r>
              <a:rPr lang="es-ES_tradnl" sz="3600" dirty="0" smtClean="0"/>
              <a:t>Destruir </a:t>
            </a:r>
            <a:r>
              <a:rPr lang="es-ES_tradnl" sz="3600" smtClean="0"/>
              <a:t>la obra del </a:t>
            </a:r>
            <a:r>
              <a:rPr lang="es-ES_tradnl" sz="3600" dirty="0" smtClean="0"/>
              <a:t>adversario.</a:t>
            </a:r>
            <a:endParaRPr lang="es-ES_tradnl" sz="3600" dirty="0"/>
          </a:p>
        </p:txBody>
      </p:sp>
    </p:spTree>
    <p:extLst>
      <p:ext uri="{BB962C8B-B14F-4D97-AF65-F5344CB8AC3E}">
        <p14:creationId xmlns:p14="http://schemas.microsoft.com/office/powerpoint/2010/main" val="2771055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a:xfrm>
            <a:off x="0" y="1600202"/>
            <a:ext cx="9224772" cy="5257798"/>
          </a:xfrm>
        </p:spPr>
        <p:txBody>
          <a:bodyPr anchor="ctr">
            <a:normAutofit/>
          </a:bodyPr>
          <a:lstStyle/>
          <a:p>
            <a:r>
              <a:rPr lang="es-ES_tradnl" sz="3600" smtClean="0"/>
              <a:t>Así como el adversario tiene objetivos en la trampa de la ofensa, también lo hace el Señor.</a:t>
            </a:r>
          </a:p>
          <a:p>
            <a:r>
              <a:rPr lang="es-ES_tradnl" sz="3600" smtClean="0"/>
              <a:t>Exploraremos cuatro objetivos que Dios persigue cuando uno de sus hijos o hijas queda atrapado en la trampa de la ofensa.</a:t>
            </a:r>
          </a:p>
          <a:p>
            <a:r>
              <a:rPr lang="es-ES_tradnl" sz="3600" smtClean="0"/>
              <a:t>El primer objetivo del Señor es liberar a su pueblo de la trampa y hacer que regresen a donde pertenecen, en el Fuego de la Paz.</a:t>
            </a:r>
            <a:endParaRPr lang="es-ES_tradnl" sz="3600"/>
          </a:p>
        </p:txBody>
      </p:sp>
    </p:spTree>
    <p:extLst>
      <p:ext uri="{BB962C8B-B14F-4D97-AF65-F5344CB8AC3E}">
        <p14:creationId xmlns:p14="http://schemas.microsoft.com/office/powerpoint/2010/main" val="257716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a:xfrm>
            <a:off x="0" y="1481606"/>
            <a:ext cx="9144000" cy="5376394"/>
          </a:xfrm>
        </p:spPr>
        <p:txBody>
          <a:bodyPr anchor="ctr">
            <a:normAutofit/>
          </a:bodyPr>
          <a:lstStyle/>
          <a:p>
            <a:r>
              <a:rPr lang="es-ES_tradnl" sz="4000" dirty="0" smtClean="0"/>
              <a:t>El primer objetivo del Señor es liberar a su pueblo de la </a:t>
            </a:r>
            <a:r>
              <a:rPr lang="es-ES_tradnl" sz="4000" dirty="0" smtClean="0"/>
              <a:t>trampa de la ofensa </a:t>
            </a:r>
            <a:r>
              <a:rPr lang="es-ES_tradnl" sz="4000" dirty="0" smtClean="0"/>
              <a:t>y hacer que regresen a donde pertenecen, en el Fuego de la Paz.</a:t>
            </a:r>
          </a:p>
          <a:p>
            <a:r>
              <a:rPr lang="es-ES_tradnl" sz="4000" dirty="0" smtClean="0"/>
              <a:t>Cuando reconocemos que estamos ofendidos, el Señor nos instruye a cortar la fuente ofensiva y </a:t>
            </a:r>
            <a:r>
              <a:rPr lang="es-ES_tradnl" sz="4000" dirty="0" smtClean="0"/>
              <a:t>liberarnos </a:t>
            </a:r>
            <a:r>
              <a:rPr lang="es-ES_tradnl" sz="4000" dirty="0" smtClean="0"/>
              <a:t>de la trampa.</a:t>
            </a:r>
            <a:endParaRPr lang="es-ES_tradnl" sz="4000" dirty="0"/>
          </a:p>
        </p:txBody>
      </p:sp>
    </p:spTree>
    <p:extLst>
      <p:ext uri="{BB962C8B-B14F-4D97-AF65-F5344CB8AC3E}">
        <p14:creationId xmlns:p14="http://schemas.microsoft.com/office/powerpoint/2010/main" val="1670151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a:xfrm>
            <a:off x="0" y="1414767"/>
            <a:ext cx="9144000" cy="5443233"/>
          </a:xfrm>
        </p:spPr>
        <p:txBody>
          <a:bodyPr anchor="ctr">
            <a:normAutofit/>
          </a:bodyPr>
          <a:lstStyle/>
          <a:p>
            <a:r>
              <a:rPr lang="es-ES_tradnl" dirty="0" smtClean="0"/>
              <a:t>Pero cuando estamos ciegos a nuestra situación, generalmente porque nos sentimos justificados en nuestro proceso de toma de decisiones, el Señor emprende un rescate de la oveja perdida.</a:t>
            </a:r>
          </a:p>
          <a:p>
            <a:r>
              <a:rPr lang="es-ES_tradnl" dirty="0" smtClean="0"/>
              <a:t>Hablaremos más sobre el proceso de rescate del Señor en una conferencia futura.</a:t>
            </a:r>
          </a:p>
          <a:p>
            <a:r>
              <a:rPr lang="es-ES_tradnl" dirty="0" smtClean="0"/>
              <a:t>Independientemente de cómo ocurra, el objetivo del Señor es liberar a su pueblo de la trampa y devolverlos a donde </a:t>
            </a:r>
            <a:r>
              <a:rPr lang="es-ES_tradnl" dirty="0" smtClean="0"/>
              <a:t>pertenecemos que es </a:t>
            </a:r>
            <a:r>
              <a:rPr lang="es-ES_tradnl" dirty="0" smtClean="0"/>
              <a:t>en el Fuego de la Paz.</a:t>
            </a:r>
            <a:endParaRPr lang="es-ES_tradnl" dirty="0"/>
          </a:p>
        </p:txBody>
      </p:sp>
    </p:spTree>
    <p:extLst>
      <p:ext uri="{BB962C8B-B14F-4D97-AF65-F5344CB8AC3E}">
        <p14:creationId xmlns:p14="http://schemas.microsoft.com/office/powerpoint/2010/main" val="595687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a:xfrm>
            <a:off x="0" y="1388544"/>
            <a:ext cx="9144000" cy="5257798"/>
          </a:xfrm>
        </p:spPr>
        <p:txBody>
          <a:bodyPr anchor="ctr">
            <a:normAutofit/>
          </a:bodyPr>
          <a:lstStyle/>
          <a:p>
            <a:r>
              <a:rPr lang="en-US" sz="3600" dirty="0"/>
              <a:t>El </a:t>
            </a:r>
            <a:r>
              <a:rPr lang="en-US" sz="3600" dirty="0" err="1"/>
              <a:t>segundo</a:t>
            </a:r>
            <a:r>
              <a:rPr lang="en-US" sz="3600" dirty="0"/>
              <a:t> </a:t>
            </a:r>
            <a:r>
              <a:rPr lang="en-US" sz="3600" dirty="0" err="1"/>
              <a:t>objetivo</a:t>
            </a:r>
            <a:r>
              <a:rPr lang="en-US" sz="3600" dirty="0"/>
              <a:t> del </a:t>
            </a:r>
            <a:r>
              <a:rPr lang="en-US" sz="3600" dirty="0" err="1"/>
              <a:t>Señor</a:t>
            </a:r>
            <a:r>
              <a:rPr lang="en-US" sz="3600" dirty="0"/>
              <a:t> en la </a:t>
            </a:r>
            <a:r>
              <a:rPr lang="en-US" sz="3600" dirty="0" err="1"/>
              <a:t>trampa</a:t>
            </a:r>
            <a:r>
              <a:rPr lang="en-US" sz="3600" dirty="0"/>
              <a:t> de la </a:t>
            </a:r>
            <a:r>
              <a:rPr lang="en-US" sz="3600" dirty="0" err="1"/>
              <a:t>ofensa</a:t>
            </a:r>
            <a:r>
              <a:rPr lang="en-US" sz="3600" dirty="0"/>
              <a:t> </a:t>
            </a:r>
            <a:r>
              <a:rPr lang="en-US" sz="3600" dirty="0" err="1"/>
              <a:t>es</a:t>
            </a:r>
            <a:r>
              <a:rPr lang="en-US" sz="3600" dirty="0"/>
              <a:t> la </a:t>
            </a:r>
            <a:r>
              <a:rPr lang="en-US" sz="3600" dirty="0" err="1"/>
              <a:t>transformación</a:t>
            </a:r>
            <a:r>
              <a:rPr lang="en-US" sz="3600" dirty="0"/>
              <a:t>.</a:t>
            </a:r>
          </a:p>
          <a:p>
            <a:r>
              <a:rPr lang="en-US" sz="3600" dirty="0"/>
              <a:t>El </a:t>
            </a:r>
            <a:r>
              <a:rPr lang="en-US" sz="3600" dirty="0" err="1"/>
              <a:t>conflicto</a:t>
            </a:r>
            <a:r>
              <a:rPr lang="en-US" sz="3600" dirty="0"/>
              <a:t> a menudo </a:t>
            </a:r>
            <a:r>
              <a:rPr lang="en-US" sz="3600" dirty="0" err="1"/>
              <a:t>expone</a:t>
            </a:r>
            <a:r>
              <a:rPr lang="en-US" sz="3600" dirty="0"/>
              <a:t> </a:t>
            </a:r>
            <a:r>
              <a:rPr lang="en-US" sz="3600" dirty="0" err="1"/>
              <a:t>cosas</a:t>
            </a:r>
            <a:r>
              <a:rPr lang="en-US" sz="3600" dirty="0"/>
              <a:t> </a:t>
            </a:r>
            <a:r>
              <a:rPr lang="en-US" sz="3600" dirty="0" err="1"/>
              <a:t>sobre</a:t>
            </a:r>
            <a:r>
              <a:rPr lang="en-US" sz="3600" dirty="0"/>
              <a:t> </a:t>
            </a:r>
            <a:r>
              <a:rPr lang="en-US" sz="3600" dirty="0" err="1"/>
              <a:t>nosotros</a:t>
            </a:r>
            <a:r>
              <a:rPr lang="en-US" sz="3600" dirty="0"/>
              <a:t> </a:t>
            </a:r>
            <a:r>
              <a:rPr lang="en-US" sz="3600" dirty="0" err="1"/>
              <a:t>que</a:t>
            </a:r>
            <a:r>
              <a:rPr lang="en-US" sz="3600" dirty="0"/>
              <a:t> el </a:t>
            </a:r>
            <a:r>
              <a:rPr lang="en-US" sz="3600" dirty="0" err="1"/>
              <a:t>Señor</a:t>
            </a:r>
            <a:r>
              <a:rPr lang="en-US" sz="3600" dirty="0"/>
              <a:t> </a:t>
            </a:r>
            <a:r>
              <a:rPr lang="en-US" sz="3600" dirty="0" err="1"/>
              <a:t>desea</a:t>
            </a:r>
            <a:r>
              <a:rPr lang="en-US" sz="3600" dirty="0"/>
              <a:t> </a:t>
            </a:r>
            <a:r>
              <a:rPr lang="en-US" sz="3600" dirty="0" err="1"/>
              <a:t>cambiar</a:t>
            </a:r>
            <a:r>
              <a:rPr lang="en-US" sz="3600" dirty="0"/>
              <a:t>: </a:t>
            </a:r>
            <a:r>
              <a:rPr lang="en-US" sz="3600" dirty="0" err="1"/>
              <a:t>actitudes</a:t>
            </a:r>
            <a:r>
              <a:rPr lang="en-US" sz="3600" dirty="0"/>
              <a:t>, </a:t>
            </a:r>
            <a:r>
              <a:rPr lang="en-US" sz="3600" dirty="0" err="1"/>
              <a:t>acciones</a:t>
            </a:r>
            <a:r>
              <a:rPr lang="en-US" sz="3600" dirty="0"/>
              <a:t>, </a:t>
            </a:r>
            <a:r>
              <a:rPr lang="en-US" sz="3600" dirty="0" err="1"/>
              <a:t>cómo</a:t>
            </a:r>
            <a:r>
              <a:rPr lang="en-US" sz="3600" dirty="0"/>
              <a:t> </a:t>
            </a:r>
            <a:r>
              <a:rPr lang="en-US" sz="3600" dirty="0" err="1"/>
              <a:t>tratamos</a:t>
            </a:r>
            <a:r>
              <a:rPr lang="en-US" sz="3600" dirty="0"/>
              <a:t> a los </a:t>
            </a:r>
            <a:r>
              <a:rPr lang="en-US" sz="3600" dirty="0" err="1"/>
              <a:t>demás</a:t>
            </a:r>
            <a:r>
              <a:rPr lang="en-US" sz="3600" dirty="0"/>
              <a:t>, </a:t>
            </a:r>
            <a:r>
              <a:rPr lang="en-US" sz="3600" dirty="0" err="1"/>
              <a:t>cómo</a:t>
            </a:r>
            <a:r>
              <a:rPr lang="en-US" sz="3600" dirty="0"/>
              <a:t> </a:t>
            </a:r>
            <a:r>
              <a:rPr lang="en-US" sz="3600" dirty="0" err="1"/>
              <a:t>respondemos</a:t>
            </a:r>
            <a:r>
              <a:rPr lang="en-US" sz="3600" dirty="0"/>
              <a:t> a </a:t>
            </a:r>
            <a:r>
              <a:rPr lang="en-US" sz="3600" dirty="0" err="1"/>
              <a:t>las</a:t>
            </a:r>
            <a:r>
              <a:rPr lang="en-US" sz="3600" dirty="0"/>
              <a:t> </a:t>
            </a:r>
            <a:r>
              <a:rPr lang="en-US" sz="3600" dirty="0" err="1"/>
              <a:t>situaciones</a:t>
            </a:r>
            <a:r>
              <a:rPr lang="en-US" sz="3600" dirty="0"/>
              <a:t>, etc.</a:t>
            </a:r>
          </a:p>
          <a:p>
            <a:r>
              <a:rPr lang="en-US" sz="3600" dirty="0"/>
              <a:t>El </a:t>
            </a:r>
            <a:r>
              <a:rPr lang="en-US" sz="3600" dirty="0" err="1"/>
              <a:t>Señor</a:t>
            </a:r>
            <a:r>
              <a:rPr lang="en-US" sz="3600" dirty="0"/>
              <a:t> no </a:t>
            </a:r>
            <a:r>
              <a:rPr lang="en-US" sz="3600" dirty="0" err="1"/>
              <a:t>expone</a:t>
            </a:r>
            <a:r>
              <a:rPr lang="en-US" sz="3600" dirty="0"/>
              <a:t> </a:t>
            </a:r>
            <a:r>
              <a:rPr lang="en-US" sz="3600" dirty="0" err="1"/>
              <a:t>nuestro</a:t>
            </a:r>
            <a:r>
              <a:rPr lang="en-US" sz="3600" dirty="0"/>
              <a:t> </a:t>
            </a:r>
            <a:r>
              <a:rPr lang="en-US" sz="3600" dirty="0" err="1"/>
              <a:t>pecado</a:t>
            </a:r>
            <a:r>
              <a:rPr lang="en-US" sz="3600" dirty="0"/>
              <a:t> </a:t>
            </a:r>
            <a:r>
              <a:rPr lang="en-US" sz="3600" dirty="0" err="1"/>
              <a:t>para</a:t>
            </a:r>
            <a:r>
              <a:rPr lang="en-US" sz="3600" dirty="0"/>
              <a:t> </a:t>
            </a:r>
            <a:r>
              <a:rPr lang="en-US" sz="3600" dirty="0" err="1"/>
              <a:t>avergonzarnos</a:t>
            </a:r>
            <a:r>
              <a:rPr lang="en-US" sz="3600" dirty="0"/>
              <a:t>, </a:t>
            </a:r>
            <a:r>
              <a:rPr lang="en-US" sz="3600" dirty="0" err="1"/>
              <a:t>desalentarnos</a:t>
            </a:r>
            <a:r>
              <a:rPr lang="en-US" sz="3600" dirty="0"/>
              <a:t> o </a:t>
            </a:r>
            <a:r>
              <a:rPr lang="en-US" sz="3600" dirty="0" err="1"/>
              <a:t>humillarnos</a:t>
            </a:r>
            <a:r>
              <a:rPr lang="en-US" sz="3600" dirty="0"/>
              <a:t>.</a:t>
            </a:r>
          </a:p>
        </p:txBody>
      </p:sp>
    </p:spTree>
    <p:extLst>
      <p:ext uri="{BB962C8B-B14F-4D97-AF65-F5344CB8AC3E}">
        <p14:creationId xmlns:p14="http://schemas.microsoft.com/office/powerpoint/2010/main" val="39025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lnSpcReduction="10000"/>
          </a:bodyPr>
          <a:lstStyle/>
          <a:p>
            <a:r>
              <a:rPr lang="es-ES_tradnl" dirty="0" smtClean="0"/>
              <a:t>El conflicto a menudo expone cosas sobre nosotros que el Señor desea cambiar: actitudes, acciones, cómo tratamos a los demás, cómo respondemos a las situaciones, etc.</a:t>
            </a:r>
          </a:p>
          <a:p>
            <a:r>
              <a:rPr lang="es-ES_tradnl" dirty="0" smtClean="0"/>
              <a:t>El Señor </a:t>
            </a:r>
            <a:r>
              <a:rPr lang="es-ES_tradnl" dirty="0" smtClean="0"/>
              <a:t>NO </a:t>
            </a:r>
            <a:r>
              <a:rPr lang="es-ES_tradnl" dirty="0" smtClean="0"/>
              <a:t>expone nuestro pecado para avergonzarnos, desalentarnos o humillarnos.</a:t>
            </a:r>
          </a:p>
          <a:p>
            <a:r>
              <a:rPr lang="es-ES_tradnl" dirty="0" smtClean="0"/>
              <a:t>Él expone nuestro pecado para darnos la oportunidad de traer lo que está expuesto ante Él y pedirle que no solo nos perdone, sino también que nos cambie, que nos conceda la gracia de arrepentirnos, vaya en una dirección diferente.</a:t>
            </a:r>
            <a:endParaRPr lang="es-ES_tradnl" dirty="0"/>
          </a:p>
        </p:txBody>
      </p:sp>
    </p:spTree>
    <p:extLst>
      <p:ext uri="{BB962C8B-B14F-4D97-AF65-F5344CB8AC3E}">
        <p14:creationId xmlns:p14="http://schemas.microsoft.com/office/powerpoint/2010/main" val="8917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a:bodyPr>
          <a:lstStyle/>
          <a:p>
            <a:r>
              <a:rPr lang="es-ES_tradnl" smtClean="0"/>
              <a:t>El Señor desea cambiarnos.</a:t>
            </a:r>
          </a:p>
          <a:p>
            <a:pPr lvl="1"/>
            <a:r>
              <a:rPr lang="es-ES_tradnl" i="1" smtClean="0"/>
              <a:t> Con respecto a la vida que antes llevaban, se les enseñó que debían quitarse el ropaje de la vieja naturaleza, la cual está corrompida por los deseos engañosos; 23 ser renovados en la actitud de su mente; 24 y ponerse el ropaje de la nueva naturaleza, creada a imagen de Dios, en verdadera justicia y santidad.. Eph. 4:22-24</a:t>
            </a:r>
            <a:endParaRPr lang="es-ES_tradnl" i="1" smtClean="0">
              <a:latin typeface="Calibri" charset="0"/>
            </a:endParaRPr>
          </a:p>
          <a:p>
            <a:pPr lvl="1"/>
            <a:r>
              <a:rPr lang="es-ES_tradnl" i="1" smtClean="0"/>
              <a:t>Si afirmamos que no tenemos pecado, nos engañamos a nosotros mismos y no tenemos la verdad. 9 Si confesamos nuestros pecados, Dios, que es fiel y justo, nos los perdonará y nos limpiará de toda maldad. 1 Juan 1:8-9</a:t>
            </a:r>
            <a:endParaRPr lang="es-ES_tradnl" i="1">
              <a:latin typeface="Calibri" charset="0"/>
            </a:endParaRPr>
          </a:p>
        </p:txBody>
      </p:sp>
    </p:spTree>
    <p:extLst>
      <p:ext uri="{BB962C8B-B14F-4D97-AF65-F5344CB8AC3E}">
        <p14:creationId xmlns:p14="http://schemas.microsoft.com/office/powerpoint/2010/main" val="520865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
            </a:r>
            <a:br>
              <a:rPr lang="es-ES_tradnl" dirty="0"/>
            </a:br>
            <a:r>
              <a:rPr lang="es-ES_tradnl" dirty="0"/>
              <a:t>Los Objetivos de Dios en la Trampa</a:t>
            </a:r>
            <a:endParaRPr lang="en-US" dirty="0"/>
          </a:p>
        </p:txBody>
      </p:sp>
      <p:sp>
        <p:nvSpPr>
          <p:cNvPr id="3" name="Content Placeholder 2"/>
          <p:cNvSpPr>
            <a:spLocks noGrp="1"/>
          </p:cNvSpPr>
          <p:nvPr>
            <p:ph idx="1"/>
          </p:nvPr>
        </p:nvSpPr>
        <p:spPr/>
        <p:txBody>
          <a:bodyPr anchor="ctr">
            <a:normAutofit lnSpcReduction="10000"/>
          </a:bodyPr>
          <a:lstStyle/>
          <a:p>
            <a:r>
              <a:rPr lang="es-ES_tradnl" smtClean="0"/>
              <a:t>Si nos enfocamos en el fuego destructor cuando nuestro pecado está expuesto, trataremos de ocultarlo, justificarlo, culpar a otros por él o tratar de superarlo con nuestras propias fuerzas.</a:t>
            </a:r>
          </a:p>
          <a:p>
            <a:r>
              <a:rPr lang="es-ES_tradnl" smtClean="0"/>
              <a:t>Si nos centramos en el Fuego de Paz cuando se expone nuestro pecado, es una señal de la búsqueda amorosa de Dios hacia su pueblo, una oportunidad de recibir la gracia, la misericordia, el perdón y la paz transformadora del Señor, aunque puede haber consecuencias difíciles derivadas de nuestro pecado</a:t>
            </a:r>
            <a:endParaRPr lang="es-ES_tradnl">
              <a:latin typeface="Calibri" charset="0"/>
            </a:endParaRPr>
          </a:p>
        </p:txBody>
      </p:sp>
    </p:spTree>
    <p:extLst>
      <p:ext uri="{BB962C8B-B14F-4D97-AF65-F5344CB8AC3E}">
        <p14:creationId xmlns:p14="http://schemas.microsoft.com/office/powerpoint/2010/main" val="657712907"/>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3342</TotalTime>
  <Words>1451</Words>
  <Application>Microsoft Office PowerPoint</Application>
  <PresentationFormat>On-screen Show (4:3)</PresentationFormat>
  <Paragraphs>78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Mangal</vt:lpstr>
      <vt:lpstr>Black</vt:lpstr>
      <vt:lpstr>Restaurando Relaciones Transformando la Justicia</vt:lpstr>
      <vt:lpstr> Los Objetivos de Dios en la Trampa de la ofensa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PowerPoint Presentation</vt:lpstr>
      <vt:lpstr> Los Objetivos de Dios en la Trampa</vt:lpstr>
      <vt:lpstr> Los Objetivos de Dios en la Trampa</vt:lpstr>
      <vt:lpstr> Los Objetivos de Dios en la Trampa</vt:lpstr>
      <vt:lpstr> Los Objetivos de Dios en la Trampa</vt:lpstr>
      <vt:lpstr> Los Objetivos de Dios en la Trampa</vt:lpstr>
      <vt:lpstr> Los Objetivos de Dios en la Trampa</vt:lpstr>
      <vt:lpstr>El Propósito de Dios Cambia Nuestras Prioridades</vt:lpstr>
      <vt:lpstr>Nota final: Resumiendo clase 13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Jorge Muniz</cp:lastModifiedBy>
  <cp:revision>18</cp:revision>
  <dcterms:created xsi:type="dcterms:W3CDTF">2018-03-10T16:19:32Z</dcterms:created>
  <dcterms:modified xsi:type="dcterms:W3CDTF">2018-04-19T18:48:17Z</dcterms:modified>
</cp:coreProperties>
</file>