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6"/>
  </p:notesMasterIdLst>
  <p:handoutMasterIdLst>
    <p:handoutMasterId r:id="rId17"/>
  </p:handoutMasterIdLst>
  <p:sldIdLst>
    <p:sldId id="332" r:id="rId3"/>
    <p:sldId id="296" r:id="rId4"/>
    <p:sldId id="453" r:id="rId5"/>
    <p:sldId id="454" r:id="rId6"/>
    <p:sldId id="455" r:id="rId7"/>
    <p:sldId id="456" r:id="rId8"/>
    <p:sldId id="457" r:id="rId9"/>
    <p:sldId id="458" r:id="rId10"/>
    <p:sldId id="459" r:id="rId11"/>
    <p:sldId id="460" r:id="rId12"/>
    <p:sldId id="461" r:id="rId13"/>
    <p:sldId id="462" r:id="rId14"/>
    <p:sldId id="4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66635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9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1440" y="550979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60785" y="457221"/>
            <a:ext cx="997957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Relación Dios-Iglesia</a:t>
            </a:r>
          </a:p>
          <a:p>
            <a:pPr algn="ctr"/>
            <a:endParaRPr lang="es-MX" sz="4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crecimiento y madurez 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la Iglesia… Dios</a:t>
            </a:r>
          </a:p>
          <a:p>
            <a:pPr algn="ctr"/>
            <a:endParaRPr lang="es-MX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progreso y la madurez 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del ministerio… Hijos de Dios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82869" y="551815"/>
            <a:ext cx="859220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Responsabilidad </a:t>
            </a:r>
          </a:p>
          <a:p>
            <a:pPr algn="ctr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Administrar</a:t>
            </a:r>
          </a:p>
          <a:p>
            <a:pPr algn="ctr"/>
            <a:endParaRPr lang="es-MX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6">
              <a:buFont typeface="Arial" pitchFamily="34" charset="0"/>
              <a:buChar char="•"/>
            </a:pPr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Revelación de Dios</a:t>
            </a:r>
          </a:p>
          <a:p>
            <a:pPr lvl="6">
              <a:buFont typeface="Arial" pitchFamily="34" charset="0"/>
              <a:buChar char="•"/>
            </a:pPr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Salvación de Dios</a:t>
            </a:r>
          </a:p>
          <a:p>
            <a:pPr lvl="6">
              <a:buFont typeface="Arial" pitchFamily="34" charset="0"/>
              <a:buChar char="•"/>
            </a:pPr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Pueblo de Dios</a:t>
            </a:r>
          </a:p>
          <a:p>
            <a:pPr lvl="6">
              <a:buFont typeface="Arial" pitchFamily="34" charset="0"/>
              <a:buChar char="•"/>
            </a:pPr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Recursos de Dios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91864" y="1418918"/>
            <a:ext cx="98376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La Responsabilidad de Administrar </a:t>
            </a:r>
          </a:p>
          <a:p>
            <a:pPr>
              <a:buFont typeface="Courier New" pitchFamily="49" charset="0"/>
              <a:buChar char="o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La Dignidad de Administrar</a:t>
            </a:r>
          </a:p>
          <a:p>
            <a:pPr>
              <a:buFont typeface="Courier New" pitchFamily="49" charset="0"/>
              <a:buChar char="o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El Privilegio de Administrar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9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Hacer un ensayo de 400 palabras describiendo la responsabilidad, dignidad y privilegio de administrar el progreso y la madurez del ministerio. </a:t>
            </a: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3  Administración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Responsabilidad 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y Toma de Decisiones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33455" y="5497683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70235" y="1340091"/>
            <a:ext cx="85922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Dios nos dignifica cuando nos </a:t>
            </a:r>
            <a:r>
              <a:rPr lang="es-MX" sz="8800" b="1" i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invita </a:t>
            </a:r>
            <a:r>
              <a:rPr lang="es-MX" sz="8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administrar.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07174" y="2412146"/>
            <a:ext cx="90967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¡Administremos!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86457" y="819828"/>
            <a:ext cx="90967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Aprendamos </a:t>
            </a:r>
          </a:p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</a:t>
            </a:r>
          </a:p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86912" y="472988"/>
            <a:ext cx="909670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Sinónimos de Administrar</a:t>
            </a: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Gobernar, dirigir, regir, regentar, gestionar, mandar, tutelar, guiar, suministrar</a:t>
            </a:r>
          </a:p>
          <a:p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Antónimos de Administrar</a:t>
            </a: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Despilfarrar, derrochar,  malgastar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86912" y="472988"/>
            <a:ext cx="90967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Sinónimos de Administrar</a:t>
            </a: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Cuidar</a:t>
            </a:r>
          </a:p>
          <a:p>
            <a:pPr>
              <a:buFont typeface="Wingdings" pitchFamily="2" charset="2"/>
              <a:buChar char="ü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4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Antónimos de Administrar</a:t>
            </a: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Descuidar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23849" y="1671167"/>
            <a:ext cx="100583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Cuidar o Descuidar</a:t>
            </a:r>
          </a:p>
          <a:p>
            <a:pPr algn="ctr"/>
            <a:r>
              <a:rPr lang="es-MX" sz="9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¿Qué?</a:t>
            </a:r>
          </a:p>
          <a:p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86910" y="756767"/>
            <a:ext cx="997957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4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Sinónimos de Administrar</a:t>
            </a:r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s-MX" sz="4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Cuidar el crecimiento y madurez de la Iglesia </a:t>
            </a:r>
          </a:p>
          <a:p>
            <a:r>
              <a:rPr lang="es-MX" sz="4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Cuidar el progreso y la madurez del Ministerio </a:t>
            </a:r>
          </a:p>
          <a:p>
            <a:endParaRPr lang="es-MX" sz="4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4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Antónimos de Administrar</a:t>
            </a:r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s-MX" sz="4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Descuidar el crecimiento y madurez de la Iglesia Descuidar el progreso y la madurez del Ministerio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379</Words>
  <Application>Microsoft Office PowerPoint</Application>
  <PresentationFormat>Personalizado</PresentationFormat>
  <Paragraphs>99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Whirligig design template</vt:lpstr>
      <vt:lpstr>9</vt:lpstr>
      <vt:lpstr>U. 3  Administración L. 3 Responsabilidad  y Toma de Decisiones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9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2018-02-20T20:19:15Z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