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2"/>
  </p:sldMasterIdLst>
  <p:notesMasterIdLst>
    <p:notesMasterId r:id="rId16"/>
  </p:notesMasterIdLst>
  <p:handoutMasterIdLst>
    <p:handoutMasterId r:id="rId17"/>
  </p:handoutMasterIdLst>
  <p:sldIdLst>
    <p:sldId id="332" r:id="rId3"/>
    <p:sldId id="296" r:id="rId4"/>
    <p:sldId id="453" r:id="rId5"/>
    <p:sldId id="454" r:id="rId6"/>
    <p:sldId id="455" r:id="rId7"/>
    <p:sldId id="456" r:id="rId8"/>
    <p:sldId id="457" r:id="rId9"/>
    <p:sldId id="458" r:id="rId10"/>
    <p:sldId id="459" r:id="rId11"/>
    <p:sldId id="460" r:id="rId12"/>
    <p:sldId id="461" r:id="rId13"/>
    <p:sldId id="462" r:id="rId14"/>
    <p:sldId id="463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1219" autoAdjust="0"/>
  </p:normalViewPr>
  <p:slideViewPr>
    <p:cSldViewPr snapToGrid="0" showGuides="1">
      <p:cViewPr>
        <p:scale>
          <a:sx n="60" d="100"/>
          <a:sy n="60" d="100"/>
        </p:scale>
        <p:origin x="-1062" y="-22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586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99BDA-BD19-4064-BF2C-14D89FF3C190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328E8E-C91D-44A0-93D6-1E4294D2C6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1808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DF147-A9B1-468D-860B-052CCDB90DB6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8310F-3F7A-4A9C-892D-242CD6C380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6054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lt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C3B0C-DDAB-42F4-8C24-B1FE6CABC65D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45932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C6A-E15D-42F1-AAF6-839123805FB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01699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4DB9-A473-442C-B086-D1F93506A4BE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566978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99991-E95B-472C-BB57-B5B9032A924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67266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7AFD-ABC7-4364-90EF-95B15C8A323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4589463"/>
            <a:ext cx="1012825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709738"/>
            <a:ext cx="1012825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416071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AE068-E05A-439C-97F8-45AC8119FCD5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5111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4296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825" y="365125"/>
            <a:ext cx="10134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127899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03B3-DEE5-43F8-925B-912AA65DCD81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9832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9832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4454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4454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4454" y="274638"/>
            <a:ext cx="10122996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790350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90C9F-8B7D-49D2-9820-A92EA66BAD4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307343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059C-4DF7-43AB-9953-A9E9C32BDFA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0387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C3EC7-B7A8-467B-A043-A6BA6621D45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1619" y="987425"/>
            <a:ext cx="59436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913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13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141104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56EBB-3674-4C80-A7FF-3B979F5315DA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96249" y="987425"/>
            <a:ext cx="59436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2767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767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260131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1">
          <a:blip r:embed="rId1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2485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79F0484A-F300-4B64-A3A1-4509DE43DA60}" type="datetime1">
              <a:rPr lang="en-US" smtClean="0"/>
              <a:pPr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7644" y="6356350"/>
            <a:ext cx="5926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85938" y="6356350"/>
            <a:ext cx="767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825625"/>
            <a:ext cx="10134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365125"/>
            <a:ext cx="10134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31899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b="0" kern="1200" cap="none" spc="0">
          <a:ln w="0">
            <a:solidFill>
              <a:schemeClr val="accent1">
                <a:lumMod val="75000"/>
              </a:schemeClr>
            </a:solidFill>
          </a:ln>
          <a:solidFill>
            <a:schemeClr val="accent6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4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0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0" orient="horz" pos="2160" userDrawn="1">
          <p15:clr>
            <a:srgbClr val="F26B43"/>
          </p15:clr>
        </p15:guide>
        <p15:guide id="1" pos="768" userDrawn="1">
          <p15:clr>
            <a:srgbClr val="F26B43"/>
          </p15:clr>
        </p15:guide>
        <p15:guide id="2" pos="7152" userDrawn="1">
          <p15:clr>
            <a:srgbClr val="F26B43"/>
          </p15:clr>
        </p15:guide>
        <p15:guide id="3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766635"/>
            <a:ext cx="12192000" cy="3791857"/>
          </a:xfrm>
          <a:ln>
            <a:noFill/>
          </a:ln>
        </p:spPr>
        <p:txBody>
          <a:bodyPr>
            <a:noAutofit/>
          </a:bodyPr>
          <a:lstStyle/>
          <a:p>
            <a:r>
              <a:rPr lang="en-US" sz="30000" b="1" dirty="0" smtClean="0">
                <a:solidFill>
                  <a:schemeClr val="accent4">
                    <a:lumMod val="75000"/>
                  </a:schemeClr>
                </a:solidFill>
                <a:latin typeface="Wide Latin" pitchFamily="18" charset="0"/>
              </a:rPr>
              <a:t>9</a:t>
            </a:r>
            <a:endParaRPr lang="en-US" sz="30000" b="1" dirty="0">
              <a:solidFill>
                <a:schemeClr val="accent4">
                  <a:lumMod val="75000"/>
                </a:schemeClr>
              </a:solidFill>
              <a:latin typeface="Wide Latin" pitchFamily="18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1440" y="5509790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560785" y="457221"/>
            <a:ext cx="9979573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Relación Dios-Iglesia</a:t>
            </a:r>
          </a:p>
          <a:p>
            <a:pPr algn="ctr"/>
            <a:endParaRPr lang="es-MX" sz="40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El crecimiento y madurez </a:t>
            </a:r>
          </a:p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 la Iglesia… Dios</a:t>
            </a:r>
          </a:p>
          <a:p>
            <a:pPr algn="ctr"/>
            <a:endParaRPr lang="es-MX" sz="2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El progreso y la madurez </a:t>
            </a:r>
          </a:p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del ministerio… Hijos de Dios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882869" y="551815"/>
            <a:ext cx="8592207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La Responsabilidad </a:t>
            </a:r>
          </a:p>
          <a:p>
            <a:pPr algn="ctr"/>
            <a:r>
              <a:rPr lang="es-MX" sz="60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 Administrar</a:t>
            </a:r>
          </a:p>
          <a:p>
            <a:pPr algn="ctr"/>
            <a:endParaRPr lang="es-MX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lvl="6">
              <a:buFont typeface="Arial" pitchFamily="34" charset="0"/>
              <a:buChar char="•"/>
            </a:pPr>
            <a:r>
              <a:rPr lang="es-MX" sz="5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Revelación de Dios</a:t>
            </a:r>
          </a:p>
          <a:p>
            <a:pPr lvl="6">
              <a:buFont typeface="Arial" pitchFamily="34" charset="0"/>
              <a:buChar char="•"/>
            </a:pPr>
            <a:r>
              <a:rPr lang="es-MX" sz="5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Salvación de Dios</a:t>
            </a:r>
          </a:p>
          <a:p>
            <a:pPr lvl="6">
              <a:buFont typeface="Arial" pitchFamily="34" charset="0"/>
              <a:buChar char="•"/>
            </a:pPr>
            <a:r>
              <a:rPr lang="es-MX" sz="5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Pueblo de Dios</a:t>
            </a:r>
          </a:p>
          <a:p>
            <a:pPr lvl="6">
              <a:buFont typeface="Arial" pitchFamily="34" charset="0"/>
              <a:buChar char="•"/>
            </a:pPr>
            <a:r>
              <a:rPr lang="es-MX" sz="5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Recursos de Dios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891864" y="1418918"/>
            <a:ext cx="983768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Courier New" pitchFamily="49" charset="0"/>
              <a:buChar char="o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La Responsabilidad de Administrar </a:t>
            </a:r>
          </a:p>
          <a:p>
            <a:pPr>
              <a:buFont typeface="Courier New" pitchFamily="49" charset="0"/>
              <a:buChar char="o"/>
            </a:pPr>
            <a:endParaRPr lang="es-MX" sz="4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La Dignidad de Administrar</a:t>
            </a:r>
          </a:p>
          <a:p>
            <a:pPr>
              <a:buFont typeface="Courier New" pitchFamily="49" charset="0"/>
              <a:buChar char="o"/>
            </a:pPr>
            <a:endParaRPr lang="es-MX" sz="4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El Privilegio de Administrar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0096" y="835587"/>
            <a:ext cx="8435866" cy="4745421"/>
          </a:xfrm>
          <a:solidFill>
            <a:schemeClr val="bg2">
              <a:lumMod val="25000"/>
            </a:schemeClr>
          </a:solidFill>
          <a:ln>
            <a:noFill/>
          </a:ln>
        </p:spPr>
        <p:txBody>
          <a:bodyPr anchor="t">
            <a:noAutofit/>
          </a:bodyPr>
          <a:lstStyle/>
          <a:p>
            <a:r>
              <a:rPr lang="en-US" sz="11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> 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8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Tarea</a:t>
            </a:r>
            <a:r>
              <a:rPr lang="en-US" sz="48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  No. 9 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</a:br>
            <a:endParaRPr lang="en-US" sz="4000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853561" y="2422643"/>
            <a:ext cx="7409819" cy="112658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txBody>
          <a:bodyPr vert="horz" lIns="91440" tIns="45720" rIns="91440" bIns="45720" rtlCol="0" anchor="t">
            <a:noAutofit/>
          </a:bodyPr>
          <a:lstStyle/>
          <a:p>
            <a:pPr lvl="0">
              <a:spcBef>
                <a:spcPct val="0"/>
              </a:spcBef>
            </a:pPr>
            <a:endParaRPr lang="en-US" sz="24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</a:pPr>
            <a:r>
              <a:rPr lang="en-US" sz="32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1. </a:t>
            </a:r>
            <a:r>
              <a:rPr lang="es-MX" sz="32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Hacer un ensayo de 400 palabras describiendo la responsabilidad, dignidad y privilegio de administrar el progreso y la madurez del ministerio. </a:t>
            </a:r>
          </a:p>
          <a:p>
            <a:pPr lvl="0">
              <a:spcBef>
                <a:spcPct val="0"/>
              </a:spcBef>
            </a:pPr>
            <a:endParaRPr lang="es-MX" sz="40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>U. 3  Administración</a:t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b="1" dirty="0" smtClean="0">
                <a:solidFill>
                  <a:schemeClr val="bg1"/>
                </a:solidFill>
                <a:effectLst/>
              </a:rPr>
              <a:t>L. 3 Responsabilidad </a:t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b="1" dirty="0" smtClean="0">
                <a:solidFill>
                  <a:schemeClr val="bg1"/>
                </a:solidFill>
                <a:effectLst/>
              </a:rPr>
              <a:t>y Toma de Decisiones</a:t>
            </a: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33455" y="5497683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270235" y="1340091"/>
            <a:ext cx="859220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8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Dios nos dignifica cuando nos </a:t>
            </a:r>
            <a:r>
              <a:rPr lang="es-MX" sz="8800" b="1" i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invita </a:t>
            </a:r>
            <a:r>
              <a:rPr lang="es-MX" sz="88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 administrar.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207174" y="2412146"/>
            <a:ext cx="909670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¡Administremos!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986457" y="819828"/>
            <a:ext cx="909670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Aprendamos </a:t>
            </a:r>
          </a:p>
          <a:p>
            <a:pPr algn="ctr"/>
            <a:r>
              <a:rPr lang="es-MX" sz="9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 </a:t>
            </a:r>
          </a:p>
          <a:p>
            <a:pPr algn="ctr"/>
            <a:r>
              <a:rPr lang="es-MX" sz="9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Administrar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686912" y="472988"/>
            <a:ext cx="909670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s-MX" sz="48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Sinónimos de Administrar</a:t>
            </a: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es-MX" sz="48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Gobernar, dirigir, regir, regentar, gestionar, mandar, tutelar, guiar, suministrar</a:t>
            </a:r>
          </a:p>
          <a:p>
            <a:endParaRPr lang="es-MX" sz="4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s-MX" sz="48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Antónimos de Administrar</a:t>
            </a: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es-MX" sz="48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Despilfarrar, derrochar,  malgastar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686912" y="472988"/>
            <a:ext cx="909670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endParaRPr lang="es-MX" sz="4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s-MX" sz="48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Sinónimos de Administrar</a:t>
            </a: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Cuidar</a:t>
            </a:r>
          </a:p>
          <a:p>
            <a:pPr>
              <a:buFont typeface="Wingdings" pitchFamily="2" charset="2"/>
              <a:buChar char="ü"/>
            </a:pPr>
            <a:endParaRPr lang="es-MX" sz="4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s-MX" sz="48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Antónimos de Administrar</a:t>
            </a: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Descuidar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623849" y="1671167"/>
            <a:ext cx="1005839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Cuidar o Descuidar</a:t>
            </a:r>
          </a:p>
          <a:p>
            <a:pPr algn="ctr"/>
            <a:r>
              <a:rPr lang="es-MX" sz="9600" b="1" i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¿Qué?</a:t>
            </a:r>
          </a:p>
          <a:p>
            <a:endParaRPr lang="es-MX" sz="4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686910" y="756767"/>
            <a:ext cx="9979573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s-MX" sz="40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Sinónimos de Administrar</a:t>
            </a:r>
            <a:r>
              <a:rPr lang="es-MX" sz="4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es-MX" sz="40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Cuidar el crecimiento y madurez de la Iglesia </a:t>
            </a:r>
          </a:p>
          <a:p>
            <a:r>
              <a:rPr lang="es-MX" sz="40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Cuidar el progreso y la madurez del Ministerio </a:t>
            </a:r>
          </a:p>
          <a:p>
            <a:endParaRPr lang="es-MX" sz="40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s-MX" sz="4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s-MX" sz="40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Antónimos de Administrar</a:t>
            </a:r>
            <a:r>
              <a:rPr lang="es-MX" sz="4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es-MX" sz="40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Descuidar el crecimiento y madurez de la Iglesia Descuidar el progreso y la madurez del Ministerio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rligig design templat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a:style>
    </a:lnDef>
    <a:txDef>
      <a:spPr>
        <a:noFill/>
        <a:ln>
          <a:solidFill>
            <a:schemeClr val="accent4">
              <a:lumMod val="50000"/>
            </a:schemeClr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Whirligig design template" id="{C20C433A-93F8-478B-AC4D-DD4E52A28B92}" vid="{C901235C-D99E-4DA4-B3B6-5E8DC515C8A8}"/>
    </a:ext>
  </a:extLst>
</a:theme>
</file>

<file path=ppt/theme/theme2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F9C49E1-11F2-4EB9-9390-F2D155C1AA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Whirligig design slides</Template>
  <TotalTime>0</TotalTime>
  <Words>379</Words>
  <Application>Microsoft Office PowerPoint</Application>
  <PresentationFormat>Personalizado</PresentationFormat>
  <Paragraphs>99</Paragraphs>
  <Slides>13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Whirligig design template</vt:lpstr>
      <vt:lpstr>9</vt:lpstr>
      <vt:lpstr>U. 3  Administración L. 3 Responsabilidad  y Toma de Decisiones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 Tarea  No. 9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2017-09-28T15:38:10Z</dcterms:created>
  <dcterms:modified xsi:type="dcterms:W3CDTF">2018-02-20T20:19:15Z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TC034606169991</vt:lpwstr>
  </property>
</Properties>
</file>