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7" r:id="rId2"/>
    <p:sldId id="256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77" r:id="rId11"/>
    <p:sldId id="278" r:id="rId12"/>
    <p:sldId id="279" r:id="rId13"/>
    <p:sldId id="280" r:id="rId14"/>
    <p:sldId id="265" r:id="rId15"/>
    <p:sldId id="266" r:id="rId16"/>
    <p:sldId id="267" r:id="rId17"/>
    <p:sldId id="268" r:id="rId18"/>
    <p:sldId id="269" r:id="rId19"/>
    <p:sldId id="281" r:id="rId20"/>
    <p:sldId id="282" r:id="rId21"/>
    <p:sldId id="283" r:id="rId22"/>
    <p:sldId id="284" r:id="rId23"/>
    <p:sldId id="270" r:id="rId24"/>
    <p:sldId id="271" r:id="rId25"/>
    <p:sldId id="272" r:id="rId26"/>
    <p:sldId id="273" r:id="rId27"/>
    <p:sldId id="274" r:id="rId28"/>
    <p:sldId id="285" r:id="rId29"/>
    <p:sldId id="286" r:id="rId30"/>
    <p:sldId id="287" r:id="rId31"/>
    <p:sldId id="288" r:id="rId32"/>
    <p:sldId id="275" r:id="rId33"/>
    <p:sldId id="276" r:id="rId34"/>
    <p:sldId id="289" r:id="rId35"/>
    <p:sldId id="290" r:id="rId36"/>
    <p:sldId id="291" r:id="rId37"/>
    <p:sldId id="301" r:id="rId38"/>
    <p:sldId id="302" r:id="rId39"/>
    <p:sldId id="303" r:id="rId40"/>
    <p:sldId id="304" r:id="rId41"/>
    <p:sldId id="292" r:id="rId42"/>
    <p:sldId id="293" r:id="rId43"/>
    <p:sldId id="294" r:id="rId44"/>
    <p:sldId id="295" r:id="rId45"/>
    <p:sldId id="305" r:id="rId46"/>
    <p:sldId id="306" r:id="rId47"/>
    <p:sldId id="307" r:id="rId48"/>
    <p:sldId id="308" r:id="rId49"/>
    <p:sldId id="296" r:id="rId50"/>
    <p:sldId id="297" r:id="rId51"/>
    <p:sldId id="298" r:id="rId52"/>
    <p:sldId id="299" r:id="rId53"/>
    <p:sldId id="300" r:id="rId54"/>
    <p:sldId id="309" r:id="rId55"/>
    <p:sldId id="316" r:id="rId56"/>
    <p:sldId id="317" r:id="rId57"/>
    <p:sldId id="318" r:id="rId58"/>
    <p:sldId id="319" r:id="rId59"/>
    <p:sldId id="310" r:id="rId60"/>
    <p:sldId id="311" r:id="rId61"/>
    <p:sldId id="312" r:id="rId62"/>
    <p:sldId id="313" r:id="rId63"/>
    <p:sldId id="314" r:id="rId64"/>
    <p:sldId id="315" r:id="rId65"/>
    <p:sldId id="326" r:id="rId66"/>
    <p:sldId id="327" r:id="rId67"/>
    <p:sldId id="328" r:id="rId68"/>
    <p:sldId id="329" r:id="rId69"/>
    <p:sldId id="320" r:id="rId70"/>
    <p:sldId id="321" r:id="rId71"/>
    <p:sldId id="322" r:id="rId72"/>
    <p:sldId id="323" r:id="rId73"/>
    <p:sldId id="324" r:id="rId74"/>
    <p:sldId id="336" r:id="rId75"/>
    <p:sldId id="337" r:id="rId76"/>
    <p:sldId id="338" r:id="rId77"/>
    <p:sldId id="339" r:id="rId78"/>
    <p:sldId id="325" r:id="rId79"/>
    <p:sldId id="330" r:id="rId80"/>
    <p:sldId id="331" r:id="rId8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80"/>
    <p:restoredTop sz="95455"/>
  </p:normalViewPr>
  <p:slideViewPr>
    <p:cSldViewPr snapToGrid="0" snapToObjects="1">
      <p:cViewPr varScale="1">
        <p:scale>
          <a:sx n="124" d="100"/>
          <a:sy n="124" d="100"/>
        </p:scale>
        <p:origin x="4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40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897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727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7962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190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882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8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930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766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53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387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11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270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74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552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20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153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0075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50800" dist="25400" dir="4980000" algn="tl" rotWithShape="0">
              <a:srgbClr val="000000">
                <a:alpha val="36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328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3284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075CF-62DB-1241-B6BC-7660E2326D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effectLst/>
              </a:rPr>
              <a:t>Необходимые навыки церковного служения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209643-42DB-6A44-87E2-501DF9ADCA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практический курс наиболее распространённых служений в церкви</a:t>
            </a:r>
          </a:p>
          <a:p>
            <a:r>
              <a:rPr lang="ru-RU" dirty="0"/>
              <a:t>Сентябрь 2023 </a:t>
            </a:r>
            <a:r>
              <a:rPr lang="en-US" dirty="0"/>
              <a:t>#2</a:t>
            </a:r>
          </a:p>
        </p:txBody>
      </p:sp>
    </p:spTree>
    <p:extLst>
      <p:ext uri="{BB962C8B-B14F-4D97-AF65-F5344CB8AC3E}">
        <p14:creationId xmlns:p14="http://schemas.microsoft.com/office/powerpoint/2010/main" val="1544909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4C9A2-AF74-E04A-ACE3-7369152B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/>
              </a:rPr>
              <a:t>Необходимые навыки церковного служения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53439-F9C1-8F4E-87C4-B4A01A6A77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Крещение </a:t>
            </a:r>
          </a:p>
          <a:p>
            <a:r>
              <a:rPr lang="ru-RU" dirty="0"/>
              <a:t>Молитва над детьми</a:t>
            </a:r>
          </a:p>
          <a:p>
            <a:r>
              <a:rPr lang="ru-RU" dirty="0"/>
              <a:t>Венчание </a:t>
            </a:r>
          </a:p>
          <a:p>
            <a:r>
              <a:rPr lang="ru-RU" dirty="0"/>
              <a:t>Рукоположение </a:t>
            </a:r>
          </a:p>
          <a:p>
            <a:r>
              <a:rPr lang="ru-RU" dirty="0" err="1"/>
              <a:t>Елеепомазание</a:t>
            </a:r>
            <a:r>
              <a:rPr lang="ru-RU" dirty="0"/>
              <a:t> </a:t>
            </a:r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9FF585A-2874-AC45-B124-2B545B2B70B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52029" y="2774022"/>
            <a:ext cx="3906641" cy="26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93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4C9A2-AF74-E04A-ACE3-7369152B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/>
              </a:rPr>
              <a:t>Необходимые навыки церковного служения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53439-F9C1-8F4E-87C4-B4A01A6A77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Исповедь</a:t>
            </a:r>
          </a:p>
          <a:p>
            <a:r>
              <a:rPr lang="ru-RU" dirty="0" err="1"/>
              <a:t>Хлебопреломление</a:t>
            </a:r>
            <a:r>
              <a:rPr lang="ru-RU" dirty="0"/>
              <a:t> </a:t>
            </a:r>
          </a:p>
          <a:p>
            <a:r>
              <a:rPr lang="ru-RU" dirty="0"/>
              <a:t>Дисциплина </a:t>
            </a:r>
          </a:p>
          <a:p>
            <a:r>
              <a:rPr lang="ru-RU" dirty="0"/>
              <a:t>Похорон </a:t>
            </a:r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9FF585A-2874-AC45-B124-2B545B2B70B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52029" y="2774022"/>
            <a:ext cx="3906641" cy="26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42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4C9A2-AF74-E04A-ACE3-7369152B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/>
              </a:rPr>
              <a:t>Необходимые навыки церковного служения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53439-F9C1-8F4E-87C4-B4A01A6A77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>
                <a:effectLst/>
              </a:rPr>
              <a:t>Вступление</a:t>
            </a:r>
            <a:r>
              <a:rPr lang="en-US" dirty="0">
                <a:effectLst/>
              </a:rPr>
              <a:t> </a:t>
            </a:r>
          </a:p>
          <a:p>
            <a:r>
              <a:rPr lang="ru-RU" b="1" dirty="0">
                <a:effectLst/>
              </a:rPr>
              <a:t>Библейские доказательства</a:t>
            </a:r>
            <a:r>
              <a:rPr lang="en-US" dirty="0">
                <a:effectLst/>
              </a:rPr>
              <a:t> </a:t>
            </a:r>
          </a:p>
          <a:p>
            <a:r>
              <a:rPr lang="ru-RU" dirty="0">
                <a:effectLst/>
              </a:rPr>
              <a:t>Книга Иисуса Навина 24:15 </a:t>
            </a:r>
            <a:endParaRPr lang="en-US" dirty="0">
              <a:effectLst/>
            </a:endParaRPr>
          </a:p>
          <a:p>
            <a:r>
              <a:rPr lang="ru-RU" dirty="0">
                <a:effectLst/>
              </a:rPr>
              <a:t>От Матфея святое </a:t>
            </a:r>
            <a:r>
              <a:rPr lang="ru-RU" dirty="0" err="1">
                <a:effectLst/>
              </a:rPr>
              <a:t>благовествование</a:t>
            </a:r>
            <a:r>
              <a:rPr lang="ru-RU" dirty="0">
                <a:effectLst/>
              </a:rPr>
              <a:t> 19:13-15</a:t>
            </a:r>
            <a:r>
              <a:rPr lang="en-US" dirty="0">
                <a:effectLst/>
              </a:rPr>
              <a:t> </a:t>
            </a:r>
          </a:p>
          <a:p>
            <a:r>
              <a:rPr lang="ru-RU" dirty="0">
                <a:effectLst/>
              </a:rPr>
              <a:t>От Марка святое </a:t>
            </a:r>
            <a:r>
              <a:rPr lang="ru-RU" dirty="0" err="1">
                <a:effectLst/>
              </a:rPr>
              <a:t>благовествование</a:t>
            </a:r>
            <a:r>
              <a:rPr lang="ru-RU" dirty="0">
                <a:effectLst/>
              </a:rPr>
              <a:t> 10:13-14</a:t>
            </a:r>
            <a:endParaRPr lang="en-US" dirty="0">
              <a:effectLst/>
            </a:endParaRPr>
          </a:p>
          <a:p>
            <a:r>
              <a:rPr lang="ru-RU" dirty="0">
                <a:effectLst/>
              </a:rPr>
              <a:t>От Луки святое </a:t>
            </a:r>
            <a:r>
              <a:rPr lang="ru-RU" dirty="0" err="1">
                <a:effectLst/>
              </a:rPr>
              <a:t>благовествование</a:t>
            </a:r>
            <a:r>
              <a:rPr lang="ru-RU" dirty="0">
                <a:effectLst/>
              </a:rPr>
              <a:t> 18:15-17 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9FF585A-2874-AC45-B124-2B545B2B70B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52029" y="2774022"/>
            <a:ext cx="3906641" cy="26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1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4C9A2-AF74-E04A-ACE3-7369152B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/>
              </a:rPr>
              <a:t>Необходимые навыки церковного служения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53439-F9C1-8F4E-87C4-B4A01A6A77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>
                <a:effectLst/>
              </a:rPr>
              <a:t>Есть ли Библейское повеление для молитвы над детьми?</a:t>
            </a:r>
            <a:r>
              <a:rPr lang="en-US" dirty="0">
                <a:effectLst/>
              </a:rPr>
              <a:t> </a:t>
            </a:r>
          </a:p>
          <a:p>
            <a:r>
              <a:rPr lang="en-US" b="1" dirty="0" err="1">
                <a:effectLst/>
              </a:rPr>
              <a:t>Какого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возраста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могут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быть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дети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или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для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кого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это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служение</a:t>
            </a:r>
            <a:r>
              <a:rPr lang="en-US" b="1" dirty="0">
                <a:effectLst/>
              </a:rPr>
              <a:t>?</a:t>
            </a:r>
            <a:r>
              <a:rPr lang="en-US" dirty="0">
                <a:effectLst/>
              </a:rPr>
              <a:t> </a:t>
            </a:r>
          </a:p>
          <a:p>
            <a:r>
              <a:rPr lang="en-US" b="1" dirty="0" err="1">
                <a:effectLst/>
              </a:rPr>
              <a:t>Чем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обусловлено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желание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родителей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такой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молитвы</a:t>
            </a:r>
            <a:r>
              <a:rPr lang="en-US" b="1" dirty="0">
                <a:effectLst/>
              </a:rPr>
              <a:t>?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9FF585A-2874-AC45-B124-2B545B2B70B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52029" y="2774022"/>
            <a:ext cx="3906641" cy="26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74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4C9A2-AF74-E04A-ACE3-7369152B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/>
              </a:rPr>
              <a:t>Необходимые навыки церковного служения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53439-F9C1-8F4E-87C4-B4A01A6A77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>
                <a:effectLst/>
              </a:rPr>
              <a:t>Чем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молитва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на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детей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не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есть</a:t>
            </a:r>
            <a:r>
              <a:rPr lang="en-US" b="1" dirty="0">
                <a:effectLst/>
              </a:rPr>
              <a:t>?</a:t>
            </a:r>
            <a:r>
              <a:rPr lang="en-US" dirty="0">
                <a:effectLst/>
              </a:rPr>
              <a:t> </a:t>
            </a:r>
          </a:p>
          <a:p>
            <a:r>
              <a:rPr lang="en-US" b="1" dirty="0" err="1">
                <a:effectLst/>
              </a:rPr>
              <a:t>Что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такое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молитва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над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ребенком</a:t>
            </a:r>
            <a:r>
              <a:rPr lang="en-US" b="1" dirty="0">
                <a:effectLst/>
              </a:rPr>
              <a:t>?</a:t>
            </a:r>
            <a:endParaRPr lang="en-US" dirty="0">
              <a:effectLst/>
            </a:endParaRPr>
          </a:p>
          <a:p>
            <a:r>
              <a:rPr lang="ru-RU" b="1" dirty="0">
                <a:effectLst/>
              </a:rPr>
              <a:t>Каков порядок молитвы над ребенком?</a:t>
            </a:r>
            <a:endParaRPr lang="en-US" dirty="0">
              <a:effectLst/>
            </a:endParaRPr>
          </a:p>
          <a:p>
            <a:r>
              <a:rPr lang="en-US" b="1" dirty="0" err="1">
                <a:effectLst/>
              </a:rPr>
              <a:t>Могут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ли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неверующие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или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не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члены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церкви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иметь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такую</a:t>
            </a:r>
            <a:r>
              <a:rPr lang="en-US" b="1" dirty="0">
                <a:effectLst/>
              </a:rPr>
              <a:t> ​​</a:t>
            </a:r>
            <a:r>
              <a:rPr lang="en-US" b="1" dirty="0" err="1">
                <a:effectLst/>
              </a:rPr>
              <a:t>молитву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над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своим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ребенком</a:t>
            </a:r>
            <a:r>
              <a:rPr lang="en-US" b="1" dirty="0">
                <a:effectLst/>
              </a:rPr>
              <a:t>?</a:t>
            </a:r>
            <a:endParaRPr lang="en-US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9FF585A-2874-AC45-B124-2B545B2B70B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52029" y="2774022"/>
            <a:ext cx="3906641" cy="26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8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4C9A2-AF74-E04A-ACE3-7369152B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/>
              </a:rPr>
              <a:t>Необходимые навыки церковного служения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53439-F9C1-8F4E-87C4-B4A01A6A77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 err="1">
                <a:effectLst/>
              </a:rPr>
              <a:t>Нужно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ли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служителю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брать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ребенка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на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руки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или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возлагать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руки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на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ребенка</a:t>
            </a:r>
            <a:r>
              <a:rPr lang="en-US" b="1" dirty="0">
                <a:effectLst/>
              </a:rPr>
              <a:t>?</a:t>
            </a:r>
            <a:endParaRPr lang="en-US" dirty="0">
              <a:effectLst/>
            </a:endParaRPr>
          </a:p>
          <a:p>
            <a:r>
              <a:rPr lang="ru-RU" b="1" dirty="0">
                <a:effectLst/>
              </a:rPr>
              <a:t>Какие духовные благословения и приобретения дает молитва над детьми?</a:t>
            </a:r>
            <a:endParaRPr lang="en-US" dirty="0">
              <a:effectLst/>
            </a:endParaRPr>
          </a:p>
          <a:p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9FF585A-2874-AC45-B124-2B545B2B70B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52029" y="2774022"/>
            <a:ext cx="3906641" cy="26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0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4C9A2-AF74-E04A-ACE3-7369152B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/>
              </a:rPr>
              <a:t>Необходимые навыки церковного служения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53439-F9C1-8F4E-87C4-B4A01A6A77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 err="1">
                <a:effectLst/>
              </a:rPr>
              <a:t>Получает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ли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ребенок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какие-нибудь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сверхъестественные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вещи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после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такой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молитвы</a:t>
            </a:r>
            <a:r>
              <a:rPr lang="en-US" b="1" dirty="0">
                <a:effectLst/>
              </a:rPr>
              <a:t>?</a:t>
            </a:r>
            <a:endParaRPr lang="en-US" dirty="0">
              <a:effectLst/>
            </a:endParaRPr>
          </a:p>
          <a:p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9FF585A-2874-AC45-B124-2B545B2B70B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52029" y="2774022"/>
            <a:ext cx="3906641" cy="26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55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5920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075CF-62DB-1241-B6BC-7660E2326D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effectLst/>
              </a:rPr>
              <a:t>Необходимые навыки церковного служения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209643-42DB-6A44-87E2-501DF9ADCA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практический курс наиболее распространённых служений в церкви</a:t>
            </a:r>
          </a:p>
          <a:p>
            <a:r>
              <a:rPr lang="ru-RU" dirty="0"/>
              <a:t>Сентябрь 2023 </a:t>
            </a:r>
            <a:r>
              <a:rPr lang="en-US" dirty="0"/>
              <a:t>#1</a:t>
            </a:r>
          </a:p>
        </p:txBody>
      </p:sp>
    </p:spTree>
    <p:extLst>
      <p:ext uri="{BB962C8B-B14F-4D97-AF65-F5344CB8AC3E}">
        <p14:creationId xmlns:p14="http://schemas.microsoft.com/office/powerpoint/2010/main" val="4279756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075CF-62DB-1241-B6BC-7660E2326D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effectLst/>
              </a:rPr>
              <a:t>Необходимые навыки церковного служения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209643-42DB-6A44-87E2-501DF9ADCA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практический курс наиболее распространённых служений в церкви</a:t>
            </a:r>
          </a:p>
          <a:p>
            <a:r>
              <a:rPr lang="ru-RU" dirty="0"/>
              <a:t>Сентябрь 2023 </a:t>
            </a:r>
            <a:r>
              <a:rPr lang="en-US" dirty="0"/>
              <a:t>#3</a:t>
            </a:r>
          </a:p>
        </p:txBody>
      </p:sp>
    </p:spTree>
    <p:extLst>
      <p:ext uri="{BB962C8B-B14F-4D97-AF65-F5344CB8AC3E}">
        <p14:creationId xmlns:p14="http://schemas.microsoft.com/office/powerpoint/2010/main" val="3151764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4C9A2-AF74-E04A-ACE3-7369152B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/>
              </a:rPr>
              <a:t>Необходимые навыки церковного служения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53439-F9C1-8F4E-87C4-B4A01A6A77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Крещение </a:t>
            </a:r>
          </a:p>
          <a:p>
            <a:r>
              <a:rPr lang="ru-RU" dirty="0"/>
              <a:t>Молитва над детьми</a:t>
            </a:r>
          </a:p>
          <a:p>
            <a:r>
              <a:rPr lang="ru-RU" dirty="0"/>
              <a:t>Венчание </a:t>
            </a:r>
          </a:p>
          <a:p>
            <a:r>
              <a:rPr lang="ru-RU" dirty="0"/>
              <a:t>Рукоположение </a:t>
            </a:r>
          </a:p>
          <a:p>
            <a:r>
              <a:rPr lang="ru-RU" dirty="0" err="1"/>
              <a:t>Елеепомазание</a:t>
            </a:r>
            <a:r>
              <a:rPr lang="ru-RU" dirty="0"/>
              <a:t> </a:t>
            </a:r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9FF585A-2874-AC45-B124-2B545B2B70B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52029" y="2774022"/>
            <a:ext cx="3906641" cy="26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43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4C9A2-AF74-E04A-ACE3-7369152B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/>
              </a:rPr>
              <a:t>Необходимые навыки церковного служения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53439-F9C1-8F4E-87C4-B4A01A6A77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Исповедь</a:t>
            </a:r>
          </a:p>
          <a:p>
            <a:r>
              <a:rPr lang="ru-RU" dirty="0" err="1"/>
              <a:t>Хлебопреломление</a:t>
            </a:r>
            <a:r>
              <a:rPr lang="ru-RU" dirty="0"/>
              <a:t> </a:t>
            </a:r>
          </a:p>
          <a:p>
            <a:r>
              <a:rPr lang="ru-RU" dirty="0"/>
              <a:t>Дисциплина </a:t>
            </a:r>
          </a:p>
          <a:p>
            <a:r>
              <a:rPr lang="ru-RU" dirty="0"/>
              <a:t>Похорон </a:t>
            </a:r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9FF585A-2874-AC45-B124-2B545B2B70B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52029" y="2774022"/>
            <a:ext cx="3906641" cy="26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60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4C9A2-AF74-E04A-ACE3-7369152B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/>
              </a:rPr>
              <a:t>Необходимые навыки церковного служения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53439-F9C1-8F4E-87C4-B4A01A6A77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>
                <a:effectLst/>
              </a:rPr>
              <a:t>Вступление</a:t>
            </a:r>
            <a:r>
              <a:rPr lang="en-US" dirty="0">
                <a:effectLst/>
              </a:rPr>
              <a:t> </a:t>
            </a:r>
          </a:p>
          <a:p>
            <a:r>
              <a:rPr lang="uk-UA" b="1" dirty="0">
                <a:effectLst/>
              </a:rPr>
              <a:t>Б</a:t>
            </a:r>
            <a:r>
              <a:rPr lang="ru-RU" b="1" dirty="0" err="1">
                <a:effectLst/>
              </a:rPr>
              <a:t>иблейское</a:t>
            </a:r>
            <a:r>
              <a:rPr lang="ru-RU" b="1" dirty="0">
                <a:effectLst/>
              </a:rPr>
              <a:t> подтверждение </a:t>
            </a:r>
            <a:endParaRPr lang="en-US" dirty="0">
              <a:effectLst/>
            </a:endParaRPr>
          </a:p>
          <a:p>
            <a:r>
              <a:rPr lang="ru-RU" dirty="0">
                <a:effectLst/>
              </a:rPr>
              <a:t>Бытие 2:18, 21-24</a:t>
            </a:r>
            <a:r>
              <a:rPr lang="en-US" dirty="0">
                <a:effectLst/>
              </a:rPr>
              <a:t> </a:t>
            </a:r>
          </a:p>
          <a:p>
            <a:r>
              <a:rPr lang="ru-RU" dirty="0">
                <a:effectLst/>
              </a:rPr>
              <a:t>Первое послание к Коринфянам 7:36, 38 </a:t>
            </a:r>
            <a:endParaRPr lang="en-US" dirty="0">
              <a:effectLst/>
            </a:endParaRPr>
          </a:p>
          <a:p>
            <a:r>
              <a:rPr lang="ru-RU" b="1" dirty="0">
                <a:effectLst/>
              </a:rPr>
              <a:t>Библейские примеры</a:t>
            </a:r>
            <a:r>
              <a:rPr lang="en-US" dirty="0">
                <a:effectLst/>
              </a:rPr>
              <a:t> </a:t>
            </a:r>
          </a:p>
          <a:p>
            <a:r>
              <a:rPr lang="ru-RU" dirty="0">
                <a:effectLst/>
              </a:rPr>
              <a:t>От Иоанна святое </a:t>
            </a:r>
            <a:r>
              <a:rPr lang="ru-RU" dirty="0" err="1">
                <a:effectLst/>
              </a:rPr>
              <a:t>благовествование</a:t>
            </a:r>
            <a:r>
              <a:rPr lang="ru-RU" dirty="0">
                <a:effectLst/>
              </a:rPr>
              <a:t> 2:1-2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9FF585A-2874-AC45-B124-2B545B2B70B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52029" y="2774022"/>
            <a:ext cx="3906641" cy="26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4C9A2-AF74-E04A-ACE3-7369152B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/>
              </a:rPr>
              <a:t>Необходимые навыки церковного служения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53439-F9C1-8F4E-87C4-B4A01A6A77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>
                <a:effectLst/>
              </a:rPr>
              <a:t>Кого можно венчать?</a:t>
            </a:r>
            <a:endParaRPr lang="en-US" dirty="0">
              <a:effectLst/>
            </a:endParaRPr>
          </a:p>
          <a:p>
            <a:r>
              <a:rPr lang="ru-RU" b="1" dirty="0">
                <a:effectLst/>
              </a:rPr>
              <a:t>Есть ли еще какие-либо другие требования к молодым?</a:t>
            </a:r>
            <a:endParaRPr lang="en-US" dirty="0">
              <a:effectLst/>
            </a:endParaRPr>
          </a:p>
          <a:p>
            <a:r>
              <a:rPr lang="ru-RU" b="1" dirty="0">
                <a:effectLst/>
              </a:rPr>
              <a:t>Нужно ли согласие родителей на брак?</a:t>
            </a:r>
            <a:endParaRPr lang="en-US" dirty="0">
              <a:effectLst/>
            </a:endParaRPr>
          </a:p>
          <a:p>
            <a:r>
              <a:rPr lang="ru-RU" b="1" dirty="0">
                <a:effectLst/>
              </a:rPr>
              <a:t>Чем определяется место, день и время и порядок брачной церемонии?</a:t>
            </a:r>
            <a:endParaRPr lang="en-US" dirty="0">
              <a:effectLst/>
            </a:endParaRPr>
          </a:p>
          <a:p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9FF585A-2874-AC45-B124-2B545B2B70B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52029" y="2774022"/>
            <a:ext cx="3906641" cy="26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51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4C9A2-AF74-E04A-ACE3-7369152B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/>
              </a:rPr>
              <a:t>Необходимые навыки церковного служения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53439-F9C1-8F4E-87C4-B4A01A6A77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Брачная церемония </a:t>
            </a:r>
          </a:p>
          <a:p>
            <a:r>
              <a:rPr lang="ru-RU" b="1" dirty="0">
                <a:effectLst/>
              </a:rPr>
              <a:t>Слово наставления от Пастора</a:t>
            </a:r>
            <a:r>
              <a:rPr lang="en-US" dirty="0">
                <a:effectLst/>
              </a:rPr>
              <a:t> </a:t>
            </a:r>
            <a:endParaRPr lang="ru-RU" dirty="0">
              <a:effectLst/>
            </a:endParaRPr>
          </a:p>
          <a:p>
            <a:r>
              <a:rPr lang="ru-RU" b="1" dirty="0">
                <a:effectLst/>
              </a:rPr>
              <a:t>Бытие 2:18-24</a:t>
            </a:r>
            <a:r>
              <a:rPr lang="en-US" dirty="0">
                <a:effectLst/>
              </a:rPr>
              <a:t> </a:t>
            </a:r>
            <a:endParaRPr lang="ru-RU" dirty="0">
              <a:effectLst/>
            </a:endParaRPr>
          </a:p>
          <a:p>
            <a:r>
              <a:rPr lang="ru-RU" b="1" dirty="0">
                <a:effectLst/>
              </a:rPr>
              <a:t>Наставление для жениха и невесты </a:t>
            </a:r>
          </a:p>
          <a:p>
            <a:r>
              <a:rPr lang="ru-RU" b="1" dirty="0" err="1">
                <a:effectLst/>
              </a:rPr>
              <a:t>Ефесянам</a:t>
            </a:r>
            <a:r>
              <a:rPr lang="ru-RU" b="1" dirty="0">
                <a:effectLst/>
              </a:rPr>
              <a:t> 5:22-33</a:t>
            </a:r>
            <a:r>
              <a:rPr lang="en-US" dirty="0">
                <a:effectLst/>
              </a:rPr>
              <a:t> </a:t>
            </a:r>
            <a:endParaRPr lang="ru-RU" dirty="0">
              <a:effectLst/>
            </a:endParaRPr>
          </a:p>
          <a:p>
            <a:r>
              <a:rPr lang="ru-RU" b="1" dirty="0" err="1">
                <a:effectLst/>
              </a:rPr>
              <a:t>Ефесянам</a:t>
            </a:r>
            <a:r>
              <a:rPr lang="ru-RU" b="1" dirty="0">
                <a:effectLst/>
              </a:rPr>
              <a:t> 5:25-33</a:t>
            </a:r>
            <a:r>
              <a:rPr lang="en-US" dirty="0">
                <a:effectLst/>
              </a:rPr>
              <a:t> </a:t>
            </a:r>
            <a:endParaRPr lang="en-US" b="1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9FF585A-2874-AC45-B124-2B545B2B70B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52029" y="2774022"/>
            <a:ext cx="3906641" cy="26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3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4C9A2-AF74-E04A-ACE3-7369152B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/>
              </a:rPr>
              <a:t>Необходимые навыки церковного служения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53439-F9C1-8F4E-87C4-B4A01A6A77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Обращение к Родителям</a:t>
            </a:r>
            <a:r>
              <a:rPr lang="en-US" dirty="0">
                <a:effectLst/>
              </a:rPr>
              <a:t> </a:t>
            </a:r>
            <a:endParaRPr lang="ru-RU" dirty="0">
              <a:effectLst/>
            </a:endParaRPr>
          </a:p>
          <a:p>
            <a:r>
              <a:rPr lang="ru-RU" b="1" dirty="0">
                <a:effectLst/>
              </a:rPr>
              <a:t>Обращение к Молодоженам</a:t>
            </a:r>
            <a:r>
              <a:rPr lang="en-US" dirty="0">
                <a:effectLst/>
              </a:rPr>
              <a:t> </a:t>
            </a:r>
            <a:endParaRPr lang="ru-RU" dirty="0">
              <a:effectLst/>
            </a:endParaRPr>
          </a:p>
          <a:p>
            <a:r>
              <a:rPr lang="ru-RU" b="1" dirty="0">
                <a:effectLst/>
              </a:rPr>
              <a:t>Брачный завет</a:t>
            </a:r>
            <a:r>
              <a:rPr lang="ru-RU" dirty="0">
                <a:effectLst/>
              </a:rPr>
              <a:t> </a:t>
            </a:r>
          </a:p>
          <a:p>
            <a:r>
              <a:rPr lang="ru-RU" b="1" dirty="0">
                <a:effectLst/>
              </a:rPr>
              <a:t>Молитва Пастора</a:t>
            </a:r>
            <a:r>
              <a:rPr lang="en-US" dirty="0">
                <a:effectLst/>
              </a:rPr>
              <a:t> </a:t>
            </a:r>
            <a:endParaRPr lang="ru-RU" dirty="0">
              <a:effectLst/>
            </a:endParaRPr>
          </a:p>
          <a:p>
            <a:r>
              <a:rPr lang="ru-RU" b="1" dirty="0">
                <a:effectLst/>
              </a:rPr>
              <a:t>Демонстрация и одевание колец</a:t>
            </a:r>
            <a:r>
              <a:rPr lang="en-US" dirty="0">
                <a:effectLst/>
              </a:rPr>
              <a:t> </a:t>
            </a:r>
            <a:endParaRPr lang="ru-RU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9FF585A-2874-AC45-B124-2B545B2B70B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52029" y="2774022"/>
            <a:ext cx="3906641" cy="26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2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4C9A2-AF74-E04A-ACE3-7369152B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/>
              </a:rPr>
              <a:t>Необходимые навыки церковного служения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53439-F9C1-8F4E-87C4-B4A01A6A77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Молитва жениха и невесты</a:t>
            </a:r>
            <a:r>
              <a:rPr lang="en-US" dirty="0">
                <a:effectLst/>
              </a:rPr>
              <a:t> </a:t>
            </a:r>
            <a:endParaRPr lang="ru-RU" dirty="0">
              <a:effectLst/>
            </a:endParaRPr>
          </a:p>
          <a:p>
            <a:r>
              <a:rPr lang="ru-RU" b="1" dirty="0">
                <a:effectLst/>
              </a:rPr>
              <a:t>Молитва Пастора с возложением рук</a:t>
            </a:r>
            <a:r>
              <a:rPr lang="en-US" dirty="0">
                <a:effectLst/>
              </a:rPr>
              <a:t> </a:t>
            </a:r>
            <a:endParaRPr lang="ru-RU" dirty="0">
              <a:effectLst/>
            </a:endParaRPr>
          </a:p>
          <a:p>
            <a:r>
              <a:rPr lang="ru-RU" b="1" dirty="0">
                <a:effectLst/>
              </a:rPr>
              <a:t>Провозглашение</a:t>
            </a:r>
            <a:r>
              <a:rPr lang="ru-RU" dirty="0">
                <a:effectLst/>
              </a:rPr>
              <a:t> </a:t>
            </a:r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9FF585A-2874-AC45-B124-2B545B2B70B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52029" y="2774022"/>
            <a:ext cx="3906641" cy="26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8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75375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075CF-62DB-1241-B6BC-7660E2326D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effectLst/>
              </a:rPr>
              <a:t>Необходимые навыки церковного служения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209643-42DB-6A44-87E2-501DF9ADCA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практический курс наиболее распространённых служений в церкви</a:t>
            </a:r>
          </a:p>
          <a:p>
            <a:r>
              <a:rPr lang="ru-RU" dirty="0"/>
              <a:t>Сентябрь 2023 </a:t>
            </a:r>
            <a:r>
              <a:rPr lang="en-US" dirty="0"/>
              <a:t>#</a:t>
            </a:r>
            <a:r>
              <a:rPr lang="ru-RU" dirty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999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4C9A2-AF74-E04A-ACE3-7369152B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/>
              </a:rPr>
              <a:t>Необходимые навыки церковного служения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53439-F9C1-8F4E-87C4-B4A01A6A77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Крещение </a:t>
            </a:r>
          </a:p>
          <a:p>
            <a:r>
              <a:rPr lang="ru-RU" dirty="0"/>
              <a:t>Молитва над детьми</a:t>
            </a:r>
          </a:p>
          <a:p>
            <a:r>
              <a:rPr lang="ru-RU" dirty="0"/>
              <a:t>Венчание </a:t>
            </a:r>
          </a:p>
          <a:p>
            <a:r>
              <a:rPr lang="ru-RU" dirty="0"/>
              <a:t>Рукоположение </a:t>
            </a:r>
          </a:p>
          <a:p>
            <a:r>
              <a:rPr lang="ru-RU" dirty="0" err="1"/>
              <a:t>Елеепомазание</a:t>
            </a:r>
            <a:r>
              <a:rPr lang="ru-RU" dirty="0"/>
              <a:t> </a:t>
            </a:r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9FF585A-2874-AC45-B124-2B545B2B70B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52029" y="2774022"/>
            <a:ext cx="3906641" cy="26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253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4C9A2-AF74-E04A-ACE3-7369152B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/>
              </a:rPr>
              <a:t>Необходимые навыки церковного служения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53439-F9C1-8F4E-87C4-B4A01A6A77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Крещение </a:t>
            </a:r>
          </a:p>
          <a:p>
            <a:r>
              <a:rPr lang="ru-RU" dirty="0"/>
              <a:t>Молитва над детьми</a:t>
            </a:r>
          </a:p>
          <a:p>
            <a:r>
              <a:rPr lang="ru-RU" dirty="0"/>
              <a:t>Венчание </a:t>
            </a:r>
          </a:p>
          <a:p>
            <a:r>
              <a:rPr lang="ru-RU" dirty="0"/>
              <a:t>Рукоположение </a:t>
            </a:r>
          </a:p>
          <a:p>
            <a:r>
              <a:rPr lang="ru-RU" dirty="0" err="1"/>
              <a:t>Елеепомазание</a:t>
            </a:r>
            <a:r>
              <a:rPr lang="ru-RU" dirty="0"/>
              <a:t> </a:t>
            </a:r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9FF585A-2874-AC45-B124-2B545B2B70B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52029" y="2774022"/>
            <a:ext cx="3906641" cy="26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6622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4C9A2-AF74-E04A-ACE3-7369152B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/>
              </a:rPr>
              <a:t>Необходимые навыки церковного служения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53439-F9C1-8F4E-87C4-B4A01A6A77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Исповедь</a:t>
            </a:r>
          </a:p>
          <a:p>
            <a:r>
              <a:rPr lang="ru-RU" dirty="0" err="1"/>
              <a:t>Хлебопреломление</a:t>
            </a:r>
            <a:r>
              <a:rPr lang="ru-RU" dirty="0"/>
              <a:t> </a:t>
            </a:r>
          </a:p>
          <a:p>
            <a:r>
              <a:rPr lang="ru-RU" dirty="0"/>
              <a:t>Дисциплина </a:t>
            </a:r>
          </a:p>
          <a:p>
            <a:r>
              <a:rPr lang="ru-RU" dirty="0"/>
              <a:t>Похорон </a:t>
            </a:r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9FF585A-2874-AC45-B124-2B545B2B70B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52029" y="2774022"/>
            <a:ext cx="3906641" cy="26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3427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4C9A2-AF74-E04A-ACE3-7369152B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/>
              </a:rPr>
              <a:t>Необходимые навыки церковного служения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53439-F9C1-8F4E-87C4-B4A01A6A77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>
                <a:effectLst/>
              </a:rPr>
              <a:t>Вступление</a:t>
            </a:r>
            <a:r>
              <a:rPr lang="en-US" dirty="0">
                <a:effectLst/>
              </a:rPr>
              <a:t> </a:t>
            </a:r>
          </a:p>
          <a:p>
            <a:r>
              <a:rPr lang="ru-RU" b="1" dirty="0">
                <a:effectLst/>
              </a:rPr>
              <a:t>Библейские подтверждения и примеры</a:t>
            </a:r>
            <a:endParaRPr lang="en-US" dirty="0">
              <a:effectLst/>
            </a:endParaRPr>
          </a:p>
          <a:p>
            <a:r>
              <a:rPr lang="ru-RU" dirty="0">
                <a:effectLst/>
              </a:rPr>
              <a:t>Деяния святых апостолов 14:23 </a:t>
            </a:r>
            <a:endParaRPr lang="en-US" dirty="0">
              <a:effectLst/>
            </a:endParaRPr>
          </a:p>
          <a:p>
            <a:r>
              <a:rPr lang="ru-RU" dirty="0">
                <a:effectLst/>
              </a:rPr>
              <a:t>Послание к Титу 1:5 </a:t>
            </a:r>
          </a:p>
          <a:p>
            <a:r>
              <a:rPr lang="ru-RU" dirty="0">
                <a:effectLst/>
              </a:rPr>
              <a:t>Первое послание к Тимофею 5:22</a:t>
            </a:r>
            <a:r>
              <a:rPr lang="en-US" dirty="0">
                <a:effectLst/>
              </a:rPr>
              <a:t> </a:t>
            </a:r>
          </a:p>
          <a:p>
            <a:r>
              <a:rPr lang="ru-RU" dirty="0">
                <a:effectLst/>
              </a:rPr>
              <a:t>Деяния святых апостолов 6:3 </a:t>
            </a:r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9FF585A-2874-AC45-B124-2B545B2B70B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52029" y="2774022"/>
            <a:ext cx="3906641" cy="26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8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4C9A2-AF74-E04A-ACE3-7369152B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/>
              </a:rPr>
              <a:t>Необходимые навыки церковного служения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53439-F9C1-8F4E-87C4-B4A01A6A77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>
                <a:effectLst/>
              </a:rPr>
              <a:t>Что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рукоположение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означает</a:t>
            </a:r>
            <a:r>
              <a:rPr lang="en-US" b="1" dirty="0">
                <a:effectLst/>
              </a:rPr>
              <a:t>?</a:t>
            </a:r>
            <a:endParaRPr lang="en-US" dirty="0">
              <a:effectLst/>
            </a:endParaRPr>
          </a:p>
          <a:p>
            <a:r>
              <a:rPr lang="en-US" b="1" dirty="0" err="1">
                <a:effectLst/>
              </a:rPr>
              <a:t>Кого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и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на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какое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служение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можно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рукополагать</a:t>
            </a:r>
            <a:r>
              <a:rPr lang="en-US" b="1" dirty="0">
                <a:effectLst/>
              </a:rPr>
              <a:t>?</a:t>
            </a:r>
            <a:endParaRPr lang="en-US" dirty="0">
              <a:effectLst/>
            </a:endParaRPr>
          </a:p>
          <a:p>
            <a:r>
              <a:rPr lang="ru-RU" b="1" dirty="0">
                <a:effectLst/>
              </a:rPr>
              <a:t>Возможно ли рукополагать женщин на дьяконское, пасторское, </a:t>
            </a:r>
            <a:r>
              <a:rPr lang="ru-RU" b="1" dirty="0" err="1">
                <a:effectLst/>
              </a:rPr>
              <a:t>благовестническое</a:t>
            </a:r>
            <a:r>
              <a:rPr lang="ru-RU" b="1" dirty="0">
                <a:effectLst/>
              </a:rPr>
              <a:t> или иное служение?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9FF585A-2874-AC45-B124-2B545B2B70B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52029" y="2774022"/>
            <a:ext cx="3906641" cy="26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31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4C9A2-AF74-E04A-ACE3-7369152B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/>
              </a:rPr>
              <a:t>Необходимые навыки церковного служения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53439-F9C1-8F4E-87C4-B4A01A6A77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 err="1">
                <a:effectLst/>
              </a:rPr>
              <a:t>Какова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процедура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или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порядок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рукоположения</a:t>
            </a:r>
            <a:r>
              <a:rPr lang="en-US" b="1" dirty="0">
                <a:effectLst/>
              </a:rPr>
              <a:t>?</a:t>
            </a:r>
            <a:endParaRPr lang="en-US" dirty="0">
              <a:effectLst/>
            </a:endParaRPr>
          </a:p>
          <a:p>
            <a:r>
              <a:rPr lang="ru-RU" b="1" dirty="0">
                <a:effectLst/>
              </a:rPr>
              <a:t>Нужно ли рукополагать директора воскресной школы, женского служения или служения благотворительности?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9FF585A-2874-AC45-B124-2B545B2B70B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52029" y="2774022"/>
            <a:ext cx="3906641" cy="26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6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4C9A2-AF74-E04A-ACE3-7369152B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/>
              </a:rPr>
              <a:t>Необходимые навыки церковного служения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53439-F9C1-8F4E-87C4-B4A01A6A77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Имеет ли рукоположение какое-нибудь сакраментальное значение?</a:t>
            </a:r>
            <a:endParaRPr lang="en-US" dirty="0">
              <a:effectLst/>
            </a:endParaRPr>
          </a:p>
          <a:p>
            <a:r>
              <a:rPr lang="en-US" b="1" dirty="0" err="1">
                <a:effectLst/>
              </a:rPr>
              <a:t>Есть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ли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разница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между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рукоположенным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и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без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рукоположения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служителем</a:t>
            </a:r>
            <a:r>
              <a:rPr lang="en-US" b="1" dirty="0">
                <a:effectLst/>
              </a:rPr>
              <a:t>?</a:t>
            </a:r>
            <a:endParaRPr lang="en-US" dirty="0">
              <a:effectLst/>
            </a:endParaRPr>
          </a:p>
          <a:p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9FF585A-2874-AC45-B124-2B545B2B70B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52029" y="2774022"/>
            <a:ext cx="3906641" cy="26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8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4C9A2-AF74-E04A-ACE3-7369152B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/>
              </a:rPr>
              <a:t>Необходимые навыки церковного служения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53439-F9C1-8F4E-87C4-B4A01A6A77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 err="1">
                <a:effectLst/>
              </a:rPr>
              <a:t>Является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рукоположение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пожизненным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и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есть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ли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возможность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лишения</a:t>
            </a:r>
            <a:r>
              <a:rPr lang="en-US" b="1" dirty="0">
                <a:effectLst/>
              </a:rPr>
              <a:t>?</a:t>
            </a:r>
            <a:endParaRPr lang="en-US" dirty="0">
              <a:effectLst/>
            </a:endParaRPr>
          </a:p>
          <a:p>
            <a:r>
              <a:rPr lang="en-US" b="1" dirty="0" err="1">
                <a:effectLst/>
              </a:rPr>
              <a:t>Как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происходит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само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рукоположение</a:t>
            </a:r>
            <a:r>
              <a:rPr lang="en-US" b="1" dirty="0">
                <a:effectLst/>
              </a:rPr>
              <a:t>?</a:t>
            </a:r>
            <a:endParaRPr lang="en-US" dirty="0">
              <a:effectLst/>
            </a:endParaRPr>
          </a:p>
          <a:p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9FF585A-2874-AC45-B124-2B545B2B70B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52029" y="2774022"/>
            <a:ext cx="3906641" cy="26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9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68853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075CF-62DB-1241-B6BC-7660E2326D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effectLst/>
              </a:rPr>
              <a:t>Необходимые навыки церковного служения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209643-42DB-6A44-87E2-501DF9ADCA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практический курс наиболее распространённых служений в церкви</a:t>
            </a:r>
          </a:p>
          <a:p>
            <a:r>
              <a:rPr lang="ru-RU" dirty="0"/>
              <a:t>Сентябрь 2023 </a:t>
            </a:r>
            <a:r>
              <a:rPr lang="en-US" dirty="0"/>
              <a:t>#5</a:t>
            </a:r>
          </a:p>
        </p:txBody>
      </p:sp>
    </p:spTree>
    <p:extLst>
      <p:ext uri="{BB962C8B-B14F-4D97-AF65-F5344CB8AC3E}">
        <p14:creationId xmlns:p14="http://schemas.microsoft.com/office/powerpoint/2010/main" val="36464080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4C9A2-AF74-E04A-ACE3-7369152B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/>
              </a:rPr>
              <a:t>Необходимые навыки церковного служения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53439-F9C1-8F4E-87C4-B4A01A6A77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Крещение </a:t>
            </a:r>
          </a:p>
          <a:p>
            <a:r>
              <a:rPr lang="ru-RU" dirty="0"/>
              <a:t>Молитва над детьми</a:t>
            </a:r>
          </a:p>
          <a:p>
            <a:r>
              <a:rPr lang="ru-RU" dirty="0"/>
              <a:t>Венчание </a:t>
            </a:r>
          </a:p>
          <a:p>
            <a:r>
              <a:rPr lang="ru-RU" dirty="0"/>
              <a:t>Рукоположение </a:t>
            </a:r>
          </a:p>
          <a:p>
            <a:r>
              <a:rPr lang="ru-RU" dirty="0" err="1"/>
              <a:t>Елеепомазание</a:t>
            </a:r>
            <a:r>
              <a:rPr lang="ru-RU" dirty="0"/>
              <a:t> </a:t>
            </a:r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9FF585A-2874-AC45-B124-2B545B2B70B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52029" y="2774022"/>
            <a:ext cx="3906641" cy="26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90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4C9A2-AF74-E04A-ACE3-7369152B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/>
              </a:rPr>
              <a:t>Необходимые навыки церковного служения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53439-F9C1-8F4E-87C4-B4A01A6A77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Исповедь</a:t>
            </a:r>
          </a:p>
          <a:p>
            <a:r>
              <a:rPr lang="ru-RU" dirty="0" err="1"/>
              <a:t>Хлебопреломление</a:t>
            </a:r>
            <a:r>
              <a:rPr lang="ru-RU" dirty="0"/>
              <a:t> </a:t>
            </a:r>
          </a:p>
          <a:p>
            <a:r>
              <a:rPr lang="ru-RU" dirty="0"/>
              <a:t>Дисциплина </a:t>
            </a:r>
          </a:p>
          <a:p>
            <a:r>
              <a:rPr lang="ru-RU" dirty="0"/>
              <a:t>Похорон </a:t>
            </a:r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9FF585A-2874-AC45-B124-2B545B2B70B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52029" y="2774022"/>
            <a:ext cx="3906641" cy="26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954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4C9A2-AF74-E04A-ACE3-7369152B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/>
              </a:rPr>
              <a:t>Необходимые навыки церковного служения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53439-F9C1-8F4E-87C4-B4A01A6A77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Исповедь</a:t>
            </a:r>
          </a:p>
          <a:p>
            <a:r>
              <a:rPr lang="ru-RU" dirty="0" err="1"/>
              <a:t>Хлебопреломление</a:t>
            </a:r>
            <a:r>
              <a:rPr lang="ru-RU" dirty="0"/>
              <a:t> </a:t>
            </a:r>
          </a:p>
          <a:p>
            <a:r>
              <a:rPr lang="ru-RU" dirty="0"/>
              <a:t>Дисциплина </a:t>
            </a:r>
          </a:p>
          <a:p>
            <a:r>
              <a:rPr lang="ru-RU" dirty="0"/>
              <a:t>Похорон </a:t>
            </a:r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9FF585A-2874-AC45-B124-2B545B2B70B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52029" y="2774022"/>
            <a:ext cx="3906641" cy="26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791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4C9A2-AF74-E04A-ACE3-7369152B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/>
              </a:rPr>
              <a:t>Необходимые навыки церковного служения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53439-F9C1-8F4E-87C4-B4A01A6A77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Вступление</a:t>
            </a:r>
            <a:r>
              <a:rPr lang="en-US" dirty="0">
                <a:effectLst/>
              </a:rPr>
              <a:t> </a:t>
            </a:r>
          </a:p>
          <a:p>
            <a:r>
              <a:rPr lang="ru-RU" b="1" dirty="0">
                <a:effectLst/>
              </a:rPr>
              <a:t>Библейские подтверждения</a:t>
            </a:r>
            <a:r>
              <a:rPr lang="en-US" dirty="0">
                <a:effectLst/>
              </a:rPr>
              <a:t> </a:t>
            </a:r>
          </a:p>
          <a:p>
            <a:r>
              <a:rPr lang="ru-RU" b="1" dirty="0">
                <a:effectLst/>
              </a:rPr>
              <a:t>Библейские примеры</a:t>
            </a:r>
            <a:r>
              <a:rPr lang="en-US" dirty="0">
                <a:effectLst/>
              </a:rPr>
              <a:t> </a:t>
            </a:r>
          </a:p>
          <a:p>
            <a:r>
              <a:rPr lang="ru-RU" b="1" dirty="0">
                <a:effectLst/>
              </a:rPr>
              <a:t>Какова цель этого служения?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9FF585A-2874-AC45-B124-2B545B2B70B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52029" y="2774022"/>
            <a:ext cx="3906641" cy="26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3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4C9A2-AF74-E04A-ACE3-7369152B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/>
              </a:rPr>
              <a:t>Необходимые навыки церковного служения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53439-F9C1-8F4E-87C4-B4A01A6A77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 err="1">
                <a:effectLst/>
              </a:rPr>
              <a:t>Когда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речь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идет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о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спасении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σώζω</a:t>
            </a:r>
            <a:r>
              <a:rPr lang="en-US" b="1" dirty="0">
                <a:effectLst/>
              </a:rPr>
              <a:t> (</a:t>
            </a:r>
            <a:r>
              <a:rPr lang="en-US" b="1" dirty="0" err="1">
                <a:effectLst/>
              </a:rPr>
              <a:t>гр</a:t>
            </a:r>
            <a:r>
              <a:rPr lang="en-US" b="1" dirty="0">
                <a:effectLst/>
              </a:rPr>
              <a:t>. </a:t>
            </a:r>
            <a:r>
              <a:rPr lang="en-US" b="1" dirty="0" err="1">
                <a:effectLst/>
              </a:rPr>
              <a:t>созо</a:t>
            </a:r>
            <a:r>
              <a:rPr lang="en-US" b="1" dirty="0">
                <a:effectLst/>
              </a:rPr>
              <a:t> – </a:t>
            </a:r>
            <a:r>
              <a:rPr lang="en-US" b="1" dirty="0" err="1">
                <a:effectLst/>
              </a:rPr>
              <a:t>спасет</a:t>
            </a:r>
            <a:r>
              <a:rPr lang="en-US" b="1" dirty="0">
                <a:effectLst/>
              </a:rPr>
              <a:t>), </a:t>
            </a:r>
            <a:r>
              <a:rPr lang="en-US" b="1" dirty="0" err="1">
                <a:effectLst/>
              </a:rPr>
              <a:t>подразумевается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ли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спасение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для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вечной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жизни</a:t>
            </a:r>
            <a:r>
              <a:rPr lang="en-US" b="1" dirty="0">
                <a:effectLst/>
              </a:rPr>
              <a:t>?</a:t>
            </a:r>
            <a:r>
              <a:rPr lang="en-US" dirty="0">
                <a:effectLst/>
              </a:rPr>
              <a:t> </a:t>
            </a:r>
          </a:p>
          <a:p>
            <a:r>
              <a:rPr lang="ru-RU" b="1" dirty="0">
                <a:effectLst/>
              </a:rPr>
              <a:t>Какова последовательность и порядок?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9FF585A-2874-AC45-B124-2B545B2B70B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52029" y="2774022"/>
            <a:ext cx="3906641" cy="26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0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4C9A2-AF74-E04A-ACE3-7369152B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/>
              </a:rPr>
              <a:t>Необходимые навыки церковного служения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53439-F9C1-8F4E-87C4-B4A01A6A77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 err="1">
                <a:effectLst/>
              </a:rPr>
              <a:t>Какое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масло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следует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использовать</a:t>
            </a:r>
            <a:r>
              <a:rPr lang="en-US" b="1" dirty="0">
                <a:effectLst/>
              </a:rPr>
              <a:t>?</a:t>
            </a:r>
            <a:r>
              <a:rPr lang="en-US" dirty="0">
                <a:effectLst/>
              </a:rPr>
              <a:t> </a:t>
            </a:r>
          </a:p>
          <a:p>
            <a:r>
              <a:rPr lang="en-US" b="1" dirty="0" err="1">
                <a:effectLst/>
              </a:rPr>
              <a:t>Где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мазать</a:t>
            </a:r>
            <a:r>
              <a:rPr lang="en-US" b="1" dirty="0">
                <a:effectLst/>
              </a:rPr>
              <a:t>?</a:t>
            </a:r>
            <a:r>
              <a:rPr lang="en-US" dirty="0">
                <a:effectLst/>
              </a:rPr>
              <a:t> </a:t>
            </a:r>
          </a:p>
          <a:p>
            <a:r>
              <a:rPr lang="en-US" b="1" dirty="0" err="1">
                <a:effectLst/>
              </a:rPr>
              <a:t>О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чем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молиться</a:t>
            </a:r>
            <a:r>
              <a:rPr lang="en-US" b="1" dirty="0">
                <a:effectLst/>
              </a:rPr>
              <a:t>?</a:t>
            </a:r>
            <a:r>
              <a:rPr lang="en-US" dirty="0">
                <a:effectLst/>
              </a:rPr>
              <a:t> </a:t>
            </a:r>
          </a:p>
          <a:p>
            <a:r>
              <a:rPr lang="en-US" b="1" dirty="0" err="1">
                <a:effectLst/>
              </a:rPr>
              <a:t>Что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пресвитеры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должны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обязательно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сделать</a:t>
            </a:r>
            <a:r>
              <a:rPr lang="en-US" b="1" dirty="0">
                <a:effectLst/>
              </a:rPr>
              <a:t>?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9FF585A-2874-AC45-B124-2B545B2B70B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52029" y="2774022"/>
            <a:ext cx="3906641" cy="26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8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4C9A2-AF74-E04A-ACE3-7369152B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/>
              </a:rPr>
              <a:t>Необходимые навыки церковного служения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53439-F9C1-8F4E-87C4-B4A01A6A77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Нужно ли возлагать руки на больного?</a:t>
            </a:r>
            <a:r>
              <a:rPr lang="en-US" dirty="0">
                <a:effectLst/>
              </a:rPr>
              <a:t> </a:t>
            </a:r>
          </a:p>
          <a:p>
            <a:r>
              <a:rPr lang="en-US" b="1" dirty="0" err="1">
                <a:effectLst/>
              </a:rPr>
              <a:t>Что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значит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смазав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его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маслом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во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имя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Господне</a:t>
            </a:r>
            <a:r>
              <a:rPr lang="en-US" b="1" dirty="0">
                <a:effectLst/>
              </a:rPr>
              <a:t>?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9FF585A-2874-AC45-B124-2B545B2B70B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52029" y="2774022"/>
            <a:ext cx="3906641" cy="26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41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0242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075CF-62DB-1241-B6BC-7660E2326D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effectLst/>
              </a:rPr>
              <a:t>Необходимые навыки церковного служения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209643-42DB-6A44-87E2-501DF9ADCA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практический курс наиболее распространённых служений в церкви</a:t>
            </a:r>
          </a:p>
          <a:p>
            <a:r>
              <a:rPr lang="ru-RU" dirty="0"/>
              <a:t>Сентябрь 2023 </a:t>
            </a:r>
            <a:r>
              <a:rPr lang="en-US" dirty="0"/>
              <a:t>#6</a:t>
            </a:r>
          </a:p>
        </p:txBody>
      </p:sp>
    </p:spTree>
    <p:extLst>
      <p:ext uri="{BB962C8B-B14F-4D97-AF65-F5344CB8AC3E}">
        <p14:creationId xmlns:p14="http://schemas.microsoft.com/office/powerpoint/2010/main" val="5699076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4C9A2-AF74-E04A-ACE3-7369152B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/>
              </a:rPr>
              <a:t>Необходимые навыки церковного служения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53439-F9C1-8F4E-87C4-B4A01A6A77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Крещение </a:t>
            </a:r>
          </a:p>
          <a:p>
            <a:r>
              <a:rPr lang="ru-RU" dirty="0"/>
              <a:t>Молитва над детьми</a:t>
            </a:r>
          </a:p>
          <a:p>
            <a:r>
              <a:rPr lang="ru-RU" dirty="0"/>
              <a:t>Венчание </a:t>
            </a:r>
          </a:p>
          <a:p>
            <a:r>
              <a:rPr lang="ru-RU" dirty="0"/>
              <a:t>Рукоположение </a:t>
            </a:r>
          </a:p>
          <a:p>
            <a:r>
              <a:rPr lang="ru-RU" dirty="0" err="1"/>
              <a:t>Елеепомазание</a:t>
            </a:r>
            <a:r>
              <a:rPr lang="ru-RU" dirty="0"/>
              <a:t> </a:t>
            </a:r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9FF585A-2874-AC45-B124-2B545B2B70B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52029" y="2774022"/>
            <a:ext cx="3906641" cy="26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286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4C9A2-AF74-E04A-ACE3-7369152B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/>
              </a:rPr>
              <a:t>Необходимые навыки церковного служения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53439-F9C1-8F4E-87C4-B4A01A6A77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Исповедь</a:t>
            </a:r>
          </a:p>
          <a:p>
            <a:r>
              <a:rPr lang="ru-RU" dirty="0" err="1"/>
              <a:t>Хлебопреломление</a:t>
            </a:r>
            <a:r>
              <a:rPr lang="ru-RU" dirty="0"/>
              <a:t> </a:t>
            </a:r>
          </a:p>
          <a:p>
            <a:r>
              <a:rPr lang="ru-RU" dirty="0"/>
              <a:t>Дисциплина </a:t>
            </a:r>
          </a:p>
          <a:p>
            <a:r>
              <a:rPr lang="ru-RU" dirty="0"/>
              <a:t>Похорон </a:t>
            </a:r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9FF585A-2874-AC45-B124-2B545B2B70B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52029" y="2774022"/>
            <a:ext cx="3906641" cy="26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445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4C9A2-AF74-E04A-ACE3-7369152B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/>
              </a:rPr>
              <a:t>Необходимые навыки церковного служения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53439-F9C1-8F4E-87C4-B4A01A6A77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Вступление</a:t>
            </a:r>
            <a:r>
              <a:rPr lang="en-US" dirty="0">
                <a:effectLst/>
              </a:rPr>
              <a:t> </a:t>
            </a:r>
          </a:p>
          <a:p>
            <a:r>
              <a:rPr lang="ru-RU" b="1" dirty="0">
                <a:effectLst/>
              </a:rPr>
              <a:t>Левит 5:4-5</a:t>
            </a:r>
            <a:r>
              <a:rPr lang="en-US" dirty="0">
                <a:effectLst/>
              </a:rPr>
              <a:t> </a:t>
            </a:r>
          </a:p>
          <a:p>
            <a:r>
              <a:rPr lang="ru-RU" b="1" dirty="0">
                <a:effectLst/>
              </a:rPr>
              <a:t>От Матфея святое </a:t>
            </a:r>
            <a:r>
              <a:rPr lang="ru-RU" b="1" dirty="0" err="1">
                <a:effectLst/>
              </a:rPr>
              <a:t>благовествование</a:t>
            </a:r>
            <a:r>
              <a:rPr lang="ru-RU" b="1" dirty="0">
                <a:effectLst/>
              </a:rPr>
              <a:t> 3:5-6</a:t>
            </a:r>
            <a:r>
              <a:rPr lang="en-US" dirty="0">
                <a:effectLst/>
              </a:rPr>
              <a:t> </a:t>
            </a:r>
          </a:p>
          <a:p>
            <a:r>
              <a:rPr lang="ru-RU" b="1" dirty="0">
                <a:effectLst/>
              </a:rPr>
              <a:t>Ездры 10:11</a:t>
            </a:r>
            <a:r>
              <a:rPr lang="en-US" dirty="0">
                <a:effectLst/>
              </a:rPr>
              <a:t> </a:t>
            </a:r>
          </a:p>
          <a:p>
            <a:r>
              <a:rPr lang="ru-RU" b="1" dirty="0">
                <a:effectLst/>
              </a:rPr>
              <a:t>От Иоанна святое </a:t>
            </a:r>
            <a:r>
              <a:rPr lang="ru-RU" b="1" dirty="0" err="1">
                <a:effectLst/>
              </a:rPr>
              <a:t>благовествование</a:t>
            </a:r>
            <a:r>
              <a:rPr lang="ru-RU" b="1" dirty="0">
                <a:effectLst/>
              </a:rPr>
              <a:t> 20:23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9FF585A-2874-AC45-B124-2B545B2B70B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52029" y="2774022"/>
            <a:ext cx="3906641" cy="26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4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4C9A2-AF74-E04A-ACE3-7369152B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/>
              </a:rPr>
              <a:t>Необходимые навыки церковного служения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53439-F9C1-8F4E-87C4-B4A01A6A77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Библейские подтверждения</a:t>
            </a:r>
            <a:r>
              <a:rPr lang="en-US" dirty="0">
                <a:effectLst/>
              </a:rPr>
              <a:t> </a:t>
            </a:r>
          </a:p>
          <a:p>
            <a:r>
              <a:rPr lang="ru-RU" dirty="0">
                <a:effectLst/>
              </a:rPr>
              <a:t>Матфея святое </a:t>
            </a:r>
            <a:r>
              <a:rPr lang="ru-RU" dirty="0" err="1">
                <a:effectLst/>
              </a:rPr>
              <a:t>благовествование</a:t>
            </a:r>
            <a:r>
              <a:rPr lang="ru-RU" dirty="0">
                <a:effectLst/>
              </a:rPr>
              <a:t> 28:19</a:t>
            </a:r>
            <a:endParaRPr lang="en-US" dirty="0">
              <a:effectLst/>
            </a:endParaRPr>
          </a:p>
          <a:p>
            <a:r>
              <a:rPr lang="ru-RU" dirty="0">
                <a:effectLst/>
              </a:rPr>
              <a:t>Деяния святых апостолов 2:37-38, 41</a:t>
            </a:r>
            <a:r>
              <a:rPr lang="en-US" dirty="0">
                <a:effectLst/>
              </a:rPr>
              <a:t> </a:t>
            </a:r>
          </a:p>
          <a:p>
            <a:r>
              <a:rPr lang="ru-RU" dirty="0">
                <a:effectLst/>
              </a:rPr>
              <a:t>Деяния святых апостолов 8:36-37</a:t>
            </a:r>
            <a:r>
              <a:rPr lang="en-US" dirty="0">
                <a:effectLst/>
              </a:rPr>
              <a:t>  </a:t>
            </a:r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9FF585A-2874-AC45-B124-2B545B2B70B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52029" y="2774022"/>
            <a:ext cx="3906641" cy="26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35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4C9A2-AF74-E04A-ACE3-7369152B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/>
              </a:rPr>
              <a:t>Необходимые навыки церковного служения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53439-F9C1-8F4E-87C4-B4A01A6A77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От Марка святое </a:t>
            </a:r>
            <a:r>
              <a:rPr lang="ru-RU" b="1" dirty="0" err="1">
                <a:effectLst/>
              </a:rPr>
              <a:t>благовествование</a:t>
            </a:r>
            <a:r>
              <a:rPr lang="ru-RU" b="1" dirty="0">
                <a:effectLst/>
              </a:rPr>
              <a:t> 1:4-5</a:t>
            </a:r>
            <a:r>
              <a:rPr lang="en-US" dirty="0">
                <a:effectLst/>
              </a:rPr>
              <a:t> </a:t>
            </a:r>
          </a:p>
          <a:p>
            <a:r>
              <a:rPr lang="ru-RU" b="1" dirty="0">
                <a:effectLst/>
              </a:rPr>
              <a:t>Левит 16:21</a:t>
            </a:r>
            <a:r>
              <a:rPr lang="en-US" dirty="0">
                <a:effectLst/>
              </a:rPr>
              <a:t> </a:t>
            </a:r>
          </a:p>
          <a:p>
            <a:r>
              <a:rPr lang="ru-RU" b="1" dirty="0">
                <a:effectLst/>
              </a:rPr>
              <a:t>Первое послание Иоанна 1:9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9FF585A-2874-AC45-B124-2B545B2B70B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52029" y="2774022"/>
            <a:ext cx="3906641" cy="26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7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4C9A2-AF74-E04A-ACE3-7369152B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/>
              </a:rPr>
              <a:t>Необходимые навыки церковного служения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53439-F9C1-8F4E-87C4-B4A01A6A77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>
                <a:effectLst/>
              </a:rPr>
              <a:t>Библейские подтверждения</a:t>
            </a:r>
            <a:endParaRPr lang="en-US" dirty="0">
              <a:effectLst/>
            </a:endParaRPr>
          </a:p>
          <a:p>
            <a:r>
              <a:rPr lang="ru-RU" dirty="0">
                <a:effectLst/>
              </a:rPr>
              <a:t>Псалтирь 50:1-19 </a:t>
            </a:r>
            <a:endParaRPr lang="en-US" dirty="0">
              <a:effectLst/>
            </a:endParaRPr>
          </a:p>
          <a:p>
            <a:r>
              <a:rPr lang="ru-RU" dirty="0">
                <a:effectLst/>
              </a:rPr>
              <a:t>Притчи Соломона 28:13</a:t>
            </a:r>
            <a:r>
              <a:rPr lang="en-US" dirty="0">
                <a:effectLst/>
              </a:rPr>
              <a:t> </a:t>
            </a:r>
          </a:p>
          <a:p>
            <a:r>
              <a:rPr lang="ru-RU" dirty="0">
                <a:effectLst/>
              </a:rPr>
              <a:t>От Луки святое </a:t>
            </a:r>
            <a:r>
              <a:rPr lang="ru-RU" dirty="0" err="1">
                <a:effectLst/>
              </a:rPr>
              <a:t>благовествование</a:t>
            </a:r>
            <a:r>
              <a:rPr lang="ru-RU" dirty="0">
                <a:effectLst/>
              </a:rPr>
              <a:t> 15:17-21</a:t>
            </a:r>
            <a:r>
              <a:rPr lang="en-US" dirty="0">
                <a:effectLst/>
              </a:rPr>
              <a:t> </a:t>
            </a:r>
          </a:p>
          <a:p>
            <a:r>
              <a:rPr lang="ru-RU" dirty="0">
                <a:effectLst/>
              </a:rPr>
              <a:t>Послание Иакова 5:16</a:t>
            </a:r>
            <a:r>
              <a:rPr lang="en-US" dirty="0">
                <a:effectLst/>
              </a:rPr>
              <a:t> </a:t>
            </a:r>
          </a:p>
          <a:p>
            <a:r>
              <a:rPr lang="ru-RU" dirty="0">
                <a:effectLst/>
              </a:rPr>
              <a:t>Первое послание Иоанна 1:8-10 </a:t>
            </a:r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9FF585A-2874-AC45-B124-2B545B2B70B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52029" y="2774022"/>
            <a:ext cx="3906641" cy="26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9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4C9A2-AF74-E04A-ACE3-7369152B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/>
              </a:rPr>
              <a:t>Необходимые навыки церковного служения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53439-F9C1-8F4E-87C4-B4A01A6A77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Библейские примеры</a:t>
            </a:r>
            <a:r>
              <a:rPr lang="en-US" dirty="0">
                <a:effectLst/>
              </a:rPr>
              <a:t> </a:t>
            </a:r>
          </a:p>
          <a:p>
            <a:r>
              <a:rPr lang="ru-RU" dirty="0">
                <a:effectLst/>
              </a:rPr>
              <a:t>От Матфея святое </a:t>
            </a:r>
            <a:r>
              <a:rPr lang="ru-RU" dirty="0" err="1">
                <a:effectLst/>
              </a:rPr>
              <a:t>благовествование</a:t>
            </a:r>
            <a:r>
              <a:rPr lang="ru-RU" dirty="0">
                <a:effectLst/>
              </a:rPr>
              <a:t> 3:5-6 </a:t>
            </a:r>
            <a:endParaRPr lang="en-US" dirty="0">
              <a:effectLst/>
            </a:endParaRPr>
          </a:p>
          <a:p>
            <a:r>
              <a:rPr lang="ru-RU" dirty="0">
                <a:effectLst/>
              </a:rPr>
              <a:t>От Марка святое </a:t>
            </a:r>
            <a:r>
              <a:rPr lang="ru-RU" dirty="0" err="1">
                <a:effectLst/>
              </a:rPr>
              <a:t>благовествование</a:t>
            </a:r>
            <a:r>
              <a:rPr lang="ru-RU" dirty="0">
                <a:effectLst/>
              </a:rPr>
              <a:t> 1:4-5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9FF585A-2874-AC45-B124-2B545B2B70B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52029" y="2774022"/>
            <a:ext cx="3906641" cy="26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5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4C9A2-AF74-E04A-ACE3-7369152B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/>
              </a:rPr>
              <a:t>Необходимые навыки церковного служения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53439-F9C1-8F4E-87C4-B4A01A6A77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 err="1">
                <a:effectLst/>
              </a:rPr>
              <a:t>Какова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цель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этого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служения</a:t>
            </a:r>
            <a:r>
              <a:rPr lang="en-US" b="1" dirty="0">
                <a:effectLst/>
              </a:rPr>
              <a:t>?</a:t>
            </a:r>
            <a:r>
              <a:rPr lang="en-US" dirty="0">
                <a:effectLst/>
              </a:rPr>
              <a:t> </a:t>
            </a:r>
          </a:p>
          <a:p>
            <a:r>
              <a:rPr lang="ru-RU" b="1" dirty="0">
                <a:effectLst/>
              </a:rPr>
              <a:t>Разве не достаточно помолиться и попросить самому наедине у Бога прощение?</a:t>
            </a:r>
            <a:endParaRPr lang="en-US" dirty="0">
              <a:effectLst/>
            </a:endParaRPr>
          </a:p>
          <a:p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9FF585A-2874-AC45-B124-2B545B2B70B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52029" y="2774022"/>
            <a:ext cx="3906641" cy="26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5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4C9A2-AF74-E04A-ACE3-7369152B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/>
              </a:rPr>
              <a:t>Необходимые навыки церковного служения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53439-F9C1-8F4E-87C4-B4A01A6A77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>
                <a:effectLst/>
              </a:rPr>
              <a:t>Есть ли определенные категории грехов, за которые нужно исповедоваться?</a:t>
            </a:r>
            <a:endParaRPr lang="en-US" dirty="0">
              <a:effectLst/>
            </a:endParaRPr>
          </a:p>
          <a:p>
            <a:r>
              <a:rPr lang="ru-RU" b="1" dirty="0">
                <a:effectLst/>
              </a:rPr>
              <a:t>К кому следует обращаться для исповеди?</a:t>
            </a:r>
            <a:endParaRPr lang="en-US" dirty="0">
              <a:effectLst/>
            </a:endParaRPr>
          </a:p>
          <a:p>
            <a:r>
              <a:rPr lang="ru-RU" b="1" dirty="0">
                <a:effectLst/>
              </a:rPr>
              <a:t>Должен ли служитель держать исповедание в секрете?</a:t>
            </a:r>
            <a:endParaRPr lang="en-US" dirty="0">
              <a:effectLst/>
            </a:endParaRPr>
          </a:p>
          <a:p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9FF585A-2874-AC45-B124-2B545B2B70B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52029" y="2774022"/>
            <a:ext cx="3906641" cy="26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19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65611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075CF-62DB-1241-B6BC-7660E2326D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effectLst/>
              </a:rPr>
              <a:t>Необходимые навыки церковного служения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209643-42DB-6A44-87E2-501DF9ADCA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практический курс наиболее распространённых служений в церкви</a:t>
            </a:r>
          </a:p>
          <a:p>
            <a:r>
              <a:rPr lang="ru-RU" dirty="0"/>
              <a:t>Сентябрь 2023 </a:t>
            </a:r>
            <a:r>
              <a:rPr lang="en-US"/>
              <a:t>#7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1130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4C9A2-AF74-E04A-ACE3-7369152B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/>
              </a:rPr>
              <a:t>Необходимые навыки церковного служения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53439-F9C1-8F4E-87C4-B4A01A6A77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Крещение </a:t>
            </a:r>
          </a:p>
          <a:p>
            <a:r>
              <a:rPr lang="ru-RU" dirty="0"/>
              <a:t>Молитва над детьми</a:t>
            </a:r>
          </a:p>
          <a:p>
            <a:r>
              <a:rPr lang="ru-RU" dirty="0"/>
              <a:t>Венчание </a:t>
            </a:r>
          </a:p>
          <a:p>
            <a:r>
              <a:rPr lang="ru-RU" dirty="0"/>
              <a:t>Рукоположение </a:t>
            </a:r>
          </a:p>
          <a:p>
            <a:r>
              <a:rPr lang="ru-RU" dirty="0" err="1"/>
              <a:t>Елеепомазание</a:t>
            </a:r>
            <a:r>
              <a:rPr lang="ru-RU" dirty="0"/>
              <a:t> </a:t>
            </a:r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9FF585A-2874-AC45-B124-2B545B2B70B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52029" y="2774022"/>
            <a:ext cx="3906641" cy="26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369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4C9A2-AF74-E04A-ACE3-7369152B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/>
              </a:rPr>
              <a:t>Необходимые навыки церковного служения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53439-F9C1-8F4E-87C4-B4A01A6A77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Исповедь</a:t>
            </a:r>
          </a:p>
          <a:p>
            <a:r>
              <a:rPr lang="ru-RU" dirty="0" err="1"/>
              <a:t>Хлебопреломление</a:t>
            </a:r>
            <a:r>
              <a:rPr lang="ru-RU" dirty="0"/>
              <a:t> </a:t>
            </a:r>
          </a:p>
          <a:p>
            <a:r>
              <a:rPr lang="ru-RU" dirty="0"/>
              <a:t>Дисциплина </a:t>
            </a:r>
          </a:p>
          <a:p>
            <a:r>
              <a:rPr lang="ru-RU" dirty="0"/>
              <a:t>Похорон </a:t>
            </a:r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9FF585A-2874-AC45-B124-2B545B2B70B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52029" y="2774022"/>
            <a:ext cx="3906641" cy="26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478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4C9A2-AF74-E04A-ACE3-7369152B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/>
              </a:rPr>
              <a:t>Необходимые навыки церковного служения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53439-F9C1-8F4E-87C4-B4A01A6A77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Вступление</a:t>
            </a:r>
            <a:r>
              <a:rPr lang="en-US" dirty="0">
                <a:effectLst/>
              </a:rPr>
              <a:t> </a:t>
            </a:r>
          </a:p>
          <a:p>
            <a:r>
              <a:rPr lang="ru-RU" b="1" dirty="0">
                <a:effectLst/>
              </a:rPr>
              <a:t>Библейские подтверждения </a:t>
            </a:r>
            <a:endParaRPr lang="en-US" b="1" dirty="0">
              <a:effectLst/>
            </a:endParaRPr>
          </a:p>
          <a:p>
            <a:r>
              <a:rPr lang="ru-RU" dirty="0">
                <a:effectLst/>
              </a:rPr>
              <a:t>Первое послание к Коринфянам 11:23-34 </a:t>
            </a:r>
            <a:endParaRPr lang="en-US" dirty="0">
              <a:effectLst/>
            </a:endParaRPr>
          </a:p>
          <a:p>
            <a:r>
              <a:rPr lang="ru-RU" dirty="0">
                <a:effectLst/>
              </a:rPr>
              <a:t>От Матфея святое </a:t>
            </a:r>
            <a:r>
              <a:rPr lang="ru-RU" dirty="0" err="1">
                <a:effectLst/>
              </a:rPr>
              <a:t>благовествование</a:t>
            </a:r>
            <a:r>
              <a:rPr lang="ru-RU" dirty="0">
                <a:effectLst/>
              </a:rPr>
              <a:t> 26:26-29</a:t>
            </a:r>
            <a:r>
              <a:rPr lang="en-US" dirty="0">
                <a:effectLst/>
              </a:rPr>
              <a:t> </a:t>
            </a:r>
          </a:p>
          <a:p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9FF585A-2874-AC45-B124-2B545B2B70B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52029" y="2774022"/>
            <a:ext cx="3906641" cy="26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9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4C9A2-AF74-E04A-ACE3-7369152B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/>
              </a:rPr>
              <a:t>Необходимые навыки церковного служения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53439-F9C1-8F4E-87C4-B4A01A6A77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Деяния святых апостолов 10:45-48</a:t>
            </a:r>
            <a:r>
              <a:rPr lang="en-US" dirty="0">
                <a:effectLst/>
              </a:rPr>
              <a:t> </a:t>
            </a:r>
          </a:p>
          <a:p>
            <a:r>
              <a:rPr lang="ru-RU" dirty="0">
                <a:effectLst/>
              </a:rPr>
              <a:t>Деяния святых апостолов 16:14-15</a:t>
            </a:r>
            <a:r>
              <a:rPr lang="en-US" dirty="0">
                <a:effectLst/>
              </a:rPr>
              <a:t> </a:t>
            </a:r>
          </a:p>
          <a:p>
            <a:r>
              <a:rPr lang="ru-RU" dirty="0">
                <a:effectLst/>
              </a:rPr>
              <a:t>Деяния святых апостолов 16:30-33</a:t>
            </a:r>
            <a:r>
              <a:rPr lang="en-US" dirty="0">
                <a:effectLst/>
              </a:rPr>
              <a:t> </a:t>
            </a:r>
          </a:p>
          <a:p>
            <a:r>
              <a:rPr lang="ru-RU" b="1" dirty="0">
                <a:effectLst/>
              </a:rPr>
              <a:t>Кого можно крестить?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9FF585A-2874-AC45-B124-2B545B2B70B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52029" y="2774022"/>
            <a:ext cx="3906641" cy="26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4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4C9A2-AF74-E04A-ACE3-7369152B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/>
              </a:rPr>
              <a:t>Необходимые навыки церковного служения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53439-F9C1-8F4E-87C4-B4A01A6A77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От Марка святое </a:t>
            </a:r>
            <a:r>
              <a:rPr lang="ru-RU" dirty="0" err="1">
                <a:effectLst/>
              </a:rPr>
              <a:t>благовествование</a:t>
            </a:r>
            <a:r>
              <a:rPr lang="ru-RU" dirty="0">
                <a:effectLst/>
              </a:rPr>
              <a:t> 14:22-25</a:t>
            </a:r>
            <a:r>
              <a:rPr lang="en-US" dirty="0">
                <a:effectLst/>
              </a:rPr>
              <a:t> </a:t>
            </a:r>
          </a:p>
          <a:p>
            <a:r>
              <a:rPr lang="ru-RU" dirty="0">
                <a:effectLst/>
              </a:rPr>
              <a:t>От Луки святое </a:t>
            </a:r>
            <a:r>
              <a:rPr lang="ru-RU" dirty="0" err="1">
                <a:effectLst/>
              </a:rPr>
              <a:t>благовествование</a:t>
            </a:r>
            <a:r>
              <a:rPr lang="ru-RU" dirty="0">
                <a:effectLst/>
              </a:rPr>
              <a:t> 22:19-20</a:t>
            </a:r>
            <a:r>
              <a:rPr lang="en-US" dirty="0">
                <a:effectLst/>
              </a:rPr>
              <a:t> </a:t>
            </a:r>
          </a:p>
          <a:p>
            <a:r>
              <a:rPr lang="ru-RU" b="1" dirty="0">
                <a:effectLst/>
              </a:rPr>
              <a:t>Библейские примеры</a:t>
            </a:r>
            <a:endParaRPr lang="en-US" b="1" dirty="0">
              <a:effectLst/>
            </a:endParaRPr>
          </a:p>
          <a:p>
            <a:r>
              <a:rPr lang="ru-RU" dirty="0">
                <a:effectLst/>
              </a:rPr>
              <a:t>Деяния святых апостолов 2:42</a:t>
            </a:r>
            <a:r>
              <a:rPr lang="en-US" dirty="0">
                <a:effectLst/>
              </a:rPr>
              <a:t> </a:t>
            </a:r>
          </a:p>
          <a:p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9FF585A-2874-AC45-B124-2B545B2B70B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52029" y="2774022"/>
            <a:ext cx="3906641" cy="26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9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4C9A2-AF74-E04A-ACE3-7369152B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/>
              </a:rPr>
              <a:t>Необходимые навыки церковного служения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53439-F9C1-8F4E-87C4-B4A01A6A77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 err="1">
                <a:effectLst/>
              </a:rPr>
              <a:t>Какова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цель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этого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служения</a:t>
            </a:r>
            <a:r>
              <a:rPr lang="en-US" b="1" dirty="0">
                <a:effectLst/>
              </a:rPr>
              <a:t>?</a:t>
            </a:r>
            <a:endParaRPr lang="en-US" dirty="0">
              <a:effectLst/>
            </a:endParaRPr>
          </a:p>
          <a:p>
            <a:r>
              <a:rPr lang="ru-RU" b="1" dirty="0">
                <a:effectLst/>
              </a:rPr>
              <a:t>Следует ли использовать вино или сок для </a:t>
            </a:r>
            <a:r>
              <a:rPr lang="ru-RU" b="1" dirty="0" err="1">
                <a:effectLst/>
              </a:rPr>
              <a:t>хлеболомания</a:t>
            </a:r>
            <a:r>
              <a:rPr lang="ru-RU" b="1" dirty="0">
                <a:effectLst/>
              </a:rPr>
              <a:t>?</a:t>
            </a:r>
            <a:endParaRPr lang="en-US" dirty="0">
              <a:effectLst/>
            </a:endParaRPr>
          </a:p>
          <a:p>
            <a:r>
              <a:rPr lang="en-US" b="1" dirty="0" err="1">
                <a:effectLst/>
              </a:rPr>
              <a:t>Следует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ли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использовать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обычный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хлеб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или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пресный</a:t>
            </a:r>
            <a:r>
              <a:rPr lang="en-US" b="1" dirty="0">
                <a:effectLst/>
              </a:rPr>
              <a:t>?</a:t>
            </a:r>
            <a:endParaRPr lang="en-US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9FF585A-2874-AC45-B124-2B545B2B70B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52029" y="2774022"/>
            <a:ext cx="3906641" cy="26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2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4C9A2-AF74-E04A-ACE3-7369152B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/>
              </a:rPr>
              <a:t>Необходимые навыки церковного служения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53439-F9C1-8F4E-87C4-B4A01A6A77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Кто может исполнять это служение?</a:t>
            </a:r>
            <a:endParaRPr lang="en-US" dirty="0">
              <a:effectLst/>
            </a:endParaRPr>
          </a:p>
          <a:p>
            <a:r>
              <a:rPr lang="ru-RU" b="1" dirty="0">
                <a:effectLst/>
              </a:rPr>
              <a:t>Как часто?</a:t>
            </a:r>
            <a:endParaRPr lang="en-US" dirty="0">
              <a:effectLst/>
            </a:endParaRPr>
          </a:p>
          <a:p>
            <a:r>
              <a:rPr lang="en-US" b="1" dirty="0" err="1">
                <a:effectLst/>
              </a:rPr>
              <a:t>Кто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может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участвовать</a:t>
            </a:r>
            <a:r>
              <a:rPr lang="en-US" b="1" dirty="0">
                <a:effectLst/>
              </a:rPr>
              <a:t>?</a:t>
            </a:r>
            <a:endParaRPr lang="en-US" dirty="0">
              <a:effectLst/>
            </a:endParaRPr>
          </a:p>
          <a:p>
            <a:r>
              <a:rPr lang="en-US" b="1" dirty="0" err="1">
                <a:effectLst/>
              </a:rPr>
              <a:t>Может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ли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человек</a:t>
            </a:r>
            <a:r>
              <a:rPr lang="en-US" b="1" dirty="0">
                <a:effectLst/>
              </a:rPr>
              <a:t>, </a:t>
            </a:r>
            <a:r>
              <a:rPr lang="en-US" b="1" dirty="0" err="1">
                <a:effectLst/>
              </a:rPr>
              <a:t>который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не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принял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крещения</a:t>
            </a:r>
            <a:r>
              <a:rPr lang="en-US" b="1" dirty="0">
                <a:effectLst/>
              </a:rPr>
              <a:t>, </a:t>
            </a:r>
            <a:r>
              <a:rPr lang="en-US" b="1" dirty="0" err="1">
                <a:effectLst/>
              </a:rPr>
              <a:t>участвовать</a:t>
            </a:r>
            <a:r>
              <a:rPr lang="en-US" b="1" dirty="0">
                <a:effectLst/>
              </a:rPr>
              <a:t>?</a:t>
            </a:r>
            <a:endParaRPr lang="en-US" dirty="0">
              <a:effectLst/>
            </a:endParaRPr>
          </a:p>
          <a:p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9FF585A-2874-AC45-B124-2B545B2B70B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52029" y="2774022"/>
            <a:ext cx="3906641" cy="26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0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4C9A2-AF74-E04A-ACE3-7369152B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/>
              </a:rPr>
              <a:t>Необходимые навыки церковного служения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53439-F9C1-8F4E-87C4-B4A01A6A77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err="1">
                <a:effectLst/>
              </a:rPr>
              <a:t>Может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ли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человек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на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замеченные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принимать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участие</a:t>
            </a:r>
            <a:r>
              <a:rPr lang="en-US" b="1" dirty="0">
                <a:effectLst/>
              </a:rPr>
              <a:t>?</a:t>
            </a:r>
            <a:endParaRPr lang="en-US" dirty="0">
              <a:effectLst/>
            </a:endParaRPr>
          </a:p>
          <a:p>
            <a:r>
              <a:rPr lang="en-US" b="1" dirty="0" err="1">
                <a:effectLst/>
              </a:rPr>
              <a:t>Чаша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или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чашечки</a:t>
            </a:r>
            <a:r>
              <a:rPr lang="en-US" b="1" dirty="0">
                <a:effectLst/>
              </a:rPr>
              <a:t>?</a:t>
            </a:r>
            <a:endParaRPr lang="en-US" dirty="0">
              <a:effectLst/>
            </a:endParaRPr>
          </a:p>
          <a:p>
            <a:r>
              <a:rPr lang="en-US" b="1" dirty="0" err="1">
                <a:effectLst/>
              </a:rPr>
              <a:t>Атмосфера</a:t>
            </a:r>
            <a:r>
              <a:rPr lang="en-US" b="1" dirty="0">
                <a:effectLst/>
              </a:rPr>
              <a:t>: </a:t>
            </a:r>
            <a:r>
              <a:rPr lang="en-US" b="1" dirty="0" err="1">
                <a:effectLst/>
              </a:rPr>
              <a:t>плакать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или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радоваться</a:t>
            </a:r>
            <a:r>
              <a:rPr lang="en-US" b="1" dirty="0">
                <a:effectLst/>
              </a:rPr>
              <a:t>?</a:t>
            </a:r>
            <a:endParaRPr lang="en-US" dirty="0">
              <a:effectLst/>
            </a:endParaRPr>
          </a:p>
          <a:p>
            <a:r>
              <a:rPr lang="en-US" b="1" dirty="0" err="1">
                <a:effectLst/>
              </a:rPr>
              <a:t>Как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правильно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приготовиться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к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участию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в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заповеди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и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нужно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ли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поститься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и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что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значит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достойно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участвовать</a:t>
            </a:r>
            <a:r>
              <a:rPr lang="en-US" b="1" dirty="0">
                <a:effectLst/>
              </a:rPr>
              <a:t>?</a:t>
            </a:r>
            <a:endParaRPr lang="en-US" dirty="0">
              <a:effectLst/>
            </a:endParaRPr>
          </a:p>
          <a:p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9FF585A-2874-AC45-B124-2B545B2B70B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52029" y="2774022"/>
            <a:ext cx="3906641" cy="26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8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4C9A2-AF74-E04A-ACE3-7369152B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/>
              </a:rPr>
              <a:t>Необходимые навыки церковного служения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53439-F9C1-8F4E-87C4-B4A01A6A77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err="1">
                <a:effectLst/>
              </a:rPr>
              <a:t>Как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Христос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находится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в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этой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заповеди</a:t>
            </a:r>
            <a:r>
              <a:rPr lang="en-US" b="1" dirty="0">
                <a:effectLst/>
              </a:rPr>
              <a:t>?</a:t>
            </a:r>
            <a:endParaRPr lang="en-US" dirty="0">
              <a:effectLst/>
            </a:endParaRPr>
          </a:p>
          <a:p>
            <a:r>
              <a:rPr lang="en-US" b="1" dirty="0" err="1">
                <a:effectLst/>
              </a:rPr>
              <a:t>Возможно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ли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пропустить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хлеболомание</a:t>
            </a:r>
            <a:r>
              <a:rPr lang="en-US" b="1" dirty="0">
                <a:effectLst/>
              </a:rPr>
              <a:t>?</a:t>
            </a:r>
            <a:endParaRPr lang="en-US" dirty="0">
              <a:effectLst/>
            </a:endParaRPr>
          </a:p>
          <a:p>
            <a:r>
              <a:rPr lang="en-US" b="1" dirty="0" err="1">
                <a:effectLst/>
              </a:rPr>
              <a:t>Может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ли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человек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согрешивший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принимать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участие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в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этой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заповеди</a:t>
            </a:r>
            <a:r>
              <a:rPr lang="en-US" b="1" dirty="0">
                <a:effectLst/>
              </a:rPr>
              <a:t>?</a:t>
            </a:r>
            <a:endParaRPr lang="en-US" dirty="0">
              <a:effectLst/>
            </a:endParaRPr>
          </a:p>
          <a:p>
            <a:r>
              <a:rPr lang="en-US" b="1" dirty="0" err="1">
                <a:effectLst/>
              </a:rPr>
              <a:t>Можно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ли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совершать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эту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заповедь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онлайн</a:t>
            </a:r>
            <a:r>
              <a:rPr lang="en-US" b="1" dirty="0">
                <a:effectLst/>
              </a:rPr>
              <a:t>?</a:t>
            </a:r>
            <a:endParaRPr lang="en-US" dirty="0">
              <a:effectLst/>
            </a:endParaRPr>
          </a:p>
          <a:p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9FF585A-2874-AC45-B124-2B545B2B70B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52029" y="2774022"/>
            <a:ext cx="3906641" cy="26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23461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075CF-62DB-1241-B6BC-7660E2326D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effectLst/>
              </a:rPr>
              <a:t>Необходимые навыки церковного служения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209643-42DB-6A44-87E2-501DF9ADCA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практический курс наиболее распространённых служений в церкви</a:t>
            </a:r>
          </a:p>
          <a:p>
            <a:r>
              <a:rPr lang="ru-RU" dirty="0"/>
              <a:t>Сентябрь 2023 </a:t>
            </a:r>
            <a:r>
              <a:rPr lang="en-US" dirty="0"/>
              <a:t>#8</a:t>
            </a:r>
          </a:p>
        </p:txBody>
      </p:sp>
    </p:spTree>
    <p:extLst>
      <p:ext uri="{BB962C8B-B14F-4D97-AF65-F5344CB8AC3E}">
        <p14:creationId xmlns:p14="http://schemas.microsoft.com/office/powerpoint/2010/main" val="429256206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4C9A2-AF74-E04A-ACE3-7369152B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/>
              </a:rPr>
              <a:t>Необходимые навыки церковного служения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53439-F9C1-8F4E-87C4-B4A01A6A77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Крещение </a:t>
            </a:r>
          </a:p>
          <a:p>
            <a:r>
              <a:rPr lang="ru-RU" dirty="0"/>
              <a:t>Молитва над детьми</a:t>
            </a:r>
          </a:p>
          <a:p>
            <a:r>
              <a:rPr lang="ru-RU" dirty="0"/>
              <a:t>Венчание </a:t>
            </a:r>
          </a:p>
          <a:p>
            <a:r>
              <a:rPr lang="ru-RU" dirty="0"/>
              <a:t>Рукоположение </a:t>
            </a:r>
          </a:p>
          <a:p>
            <a:r>
              <a:rPr lang="ru-RU" dirty="0" err="1"/>
              <a:t>Елеепомазание</a:t>
            </a:r>
            <a:r>
              <a:rPr lang="ru-RU" dirty="0"/>
              <a:t> </a:t>
            </a:r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9FF585A-2874-AC45-B124-2B545B2B70B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52029" y="2774022"/>
            <a:ext cx="3906641" cy="26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9138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4C9A2-AF74-E04A-ACE3-7369152B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/>
              </a:rPr>
              <a:t>Необходимые навыки церковного служения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53439-F9C1-8F4E-87C4-B4A01A6A77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Исповедь</a:t>
            </a:r>
          </a:p>
          <a:p>
            <a:r>
              <a:rPr lang="ru-RU" dirty="0" err="1"/>
              <a:t>Хлебопреломление</a:t>
            </a:r>
            <a:r>
              <a:rPr lang="ru-RU" dirty="0"/>
              <a:t> </a:t>
            </a:r>
          </a:p>
          <a:p>
            <a:r>
              <a:rPr lang="ru-RU" dirty="0"/>
              <a:t>Дисциплина </a:t>
            </a:r>
          </a:p>
          <a:p>
            <a:r>
              <a:rPr lang="ru-RU" dirty="0"/>
              <a:t>Похорон </a:t>
            </a:r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9FF585A-2874-AC45-B124-2B545B2B70B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52029" y="2774022"/>
            <a:ext cx="3906641" cy="26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5782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4C9A2-AF74-E04A-ACE3-7369152B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/>
              </a:rPr>
              <a:t>Необходимые навыки церковного служения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53439-F9C1-8F4E-87C4-B4A01A6A77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Вступление</a:t>
            </a:r>
            <a:r>
              <a:rPr lang="en-US" dirty="0">
                <a:effectLst/>
              </a:rPr>
              <a:t> </a:t>
            </a:r>
          </a:p>
          <a:p>
            <a:r>
              <a:rPr lang="ru-RU" b="1" dirty="0">
                <a:effectLst/>
              </a:rPr>
              <a:t>Библейские подтверждения </a:t>
            </a:r>
            <a:endParaRPr lang="en-US" b="1" dirty="0">
              <a:effectLst/>
            </a:endParaRPr>
          </a:p>
          <a:p>
            <a:r>
              <a:rPr lang="ru-RU" dirty="0">
                <a:effectLst/>
              </a:rPr>
              <a:t>От Матфея святое </a:t>
            </a:r>
            <a:r>
              <a:rPr lang="ru-RU" dirty="0" err="1">
                <a:effectLst/>
              </a:rPr>
              <a:t>благовествование</a:t>
            </a:r>
            <a:r>
              <a:rPr lang="ru-RU" dirty="0">
                <a:effectLst/>
              </a:rPr>
              <a:t> 18:15-19</a:t>
            </a:r>
            <a:r>
              <a:rPr lang="en-US" dirty="0">
                <a:effectLst/>
              </a:rPr>
              <a:t> </a:t>
            </a:r>
          </a:p>
          <a:p>
            <a:r>
              <a:rPr lang="ru-RU" dirty="0">
                <a:effectLst/>
              </a:rPr>
              <a:t>Первое послание к Коринфянам 5:9-11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9FF585A-2874-AC45-B124-2B545B2B70B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52029" y="2774022"/>
            <a:ext cx="3906641" cy="26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06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4C9A2-AF74-E04A-ACE3-7369152B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/>
              </a:rPr>
              <a:t>Необходимые навыки церковного служения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53439-F9C1-8F4E-87C4-B4A01A6A77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Как можно убедиться, что человек действительно возрожден?</a:t>
            </a:r>
            <a:r>
              <a:rPr lang="en-US" dirty="0">
                <a:effectLst/>
              </a:rPr>
              <a:t> </a:t>
            </a:r>
          </a:p>
          <a:p>
            <a:r>
              <a:rPr lang="ru-RU" b="1" dirty="0">
                <a:effectLst/>
              </a:rPr>
              <a:t>Что нужно человеку для подготовки к крещению?</a:t>
            </a:r>
            <a:r>
              <a:rPr lang="en-US" dirty="0">
                <a:effectLst/>
              </a:rPr>
              <a:t> </a:t>
            </a:r>
          </a:p>
          <a:p>
            <a:r>
              <a:rPr lang="ru-RU" b="1" dirty="0">
                <a:effectLst/>
              </a:rPr>
              <a:t>Где можно крестить?</a:t>
            </a:r>
            <a:r>
              <a:rPr lang="en-US" dirty="0">
                <a:effectLst/>
              </a:rPr>
              <a:t> </a:t>
            </a:r>
          </a:p>
          <a:p>
            <a:r>
              <a:rPr lang="ru-RU" b="1" dirty="0">
                <a:effectLst/>
              </a:rPr>
              <a:t>Что такое крещение?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9FF585A-2874-AC45-B124-2B545B2B70B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52029" y="2774022"/>
            <a:ext cx="3906641" cy="26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9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4C9A2-AF74-E04A-ACE3-7369152B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/>
              </a:rPr>
              <a:t>Необходимые навыки церковного служения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53439-F9C1-8F4E-87C4-B4A01A6A77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Второе послание к </a:t>
            </a:r>
            <a:r>
              <a:rPr lang="ru-RU" dirty="0" err="1">
                <a:effectLst/>
              </a:rPr>
              <a:t>Фессалоникийцам</a:t>
            </a:r>
            <a:r>
              <a:rPr lang="ru-RU" dirty="0">
                <a:effectLst/>
              </a:rPr>
              <a:t> 3:6, 14-15</a:t>
            </a:r>
            <a:r>
              <a:rPr lang="en-US" dirty="0">
                <a:effectLst/>
              </a:rPr>
              <a:t> </a:t>
            </a:r>
          </a:p>
          <a:p>
            <a:r>
              <a:rPr lang="ru-RU" b="1" dirty="0">
                <a:effectLst/>
              </a:rPr>
              <a:t>Библейские примеры</a:t>
            </a:r>
            <a:endParaRPr lang="en-US" dirty="0">
              <a:effectLst/>
            </a:endParaRPr>
          </a:p>
          <a:p>
            <a:r>
              <a:rPr lang="ru-RU" dirty="0">
                <a:effectLst/>
              </a:rPr>
              <a:t>Первое послание к Тимофею 1:20 </a:t>
            </a:r>
            <a:endParaRPr lang="en-US" dirty="0">
              <a:effectLst/>
            </a:endParaRPr>
          </a:p>
          <a:p>
            <a:r>
              <a:rPr lang="ru-RU" b="1" dirty="0">
                <a:effectLst/>
              </a:rPr>
              <a:t>Необходима ли церковная дисциплина? </a:t>
            </a:r>
            <a:endParaRPr lang="en-US" dirty="0">
              <a:effectLst/>
            </a:endParaRPr>
          </a:p>
          <a:p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9FF585A-2874-AC45-B124-2B545B2B70B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52029" y="2774022"/>
            <a:ext cx="3906641" cy="26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9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4C9A2-AF74-E04A-ACE3-7369152B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/>
              </a:rPr>
              <a:t>Необходимые навыки церковного служения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53439-F9C1-8F4E-87C4-B4A01A6A77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1" dirty="0" err="1">
                <a:effectLst/>
              </a:rPr>
              <a:t>Ефес</a:t>
            </a:r>
            <a:r>
              <a:rPr lang="ru-RU" b="1" dirty="0">
                <a:effectLst/>
              </a:rPr>
              <a:t>. 5:25–27 </a:t>
            </a:r>
            <a:endParaRPr lang="en-US" b="1" dirty="0">
              <a:effectLst/>
            </a:endParaRPr>
          </a:p>
          <a:p>
            <a:r>
              <a:rPr lang="ru-RU" b="1" dirty="0">
                <a:effectLst/>
              </a:rPr>
              <a:t>Иисуса</a:t>
            </a:r>
            <a:r>
              <a:rPr lang="ru-RU" dirty="0">
                <a:effectLst/>
              </a:rPr>
              <a:t> </a:t>
            </a:r>
            <a:r>
              <a:rPr lang="ru-RU" b="1" dirty="0">
                <a:effectLst/>
              </a:rPr>
              <a:t>Навина 7:11–12 </a:t>
            </a:r>
            <a:endParaRPr lang="en-US" b="1" dirty="0">
              <a:effectLst/>
            </a:endParaRPr>
          </a:p>
          <a:p>
            <a:r>
              <a:rPr lang="ru-RU" b="1" dirty="0" err="1">
                <a:effectLst/>
              </a:rPr>
              <a:t>Откр</a:t>
            </a:r>
            <a:r>
              <a:rPr lang="ru-RU" b="1" dirty="0">
                <a:effectLst/>
              </a:rPr>
              <a:t>. 2:21–24</a:t>
            </a:r>
            <a:r>
              <a:rPr lang="en-US" dirty="0">
                <a:effectLst/>
              </a:rPr>
              <a:t> </a:t>
            </a:r>
          </a:p>
          <a:p>
            <a:r>
              <a:rPr lang="ru-RU" b="1" dirty="0">
                <a:effectLst/>
              </a:rPr>
              <a:t>Почему церковная дисциплина так важна для Бога?</a:t>
            </a:r>
            <a:endParaRPr lang="en-US" b="1" dirty="0">
              <a:effectLst/>
            </a:endParaRPr>
          </a:p>
          <a:p>
            <a:r>
              <a:rPr lang="ru-RU" b="1" dirty="0">
                <a:effectLst/>
              </a:rPr>
              <a:t>Евр. 12:4–13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9FF585A-2874-AC45-B124-2B545B2B70B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52029" y="2774022"/>
            <a:ext cx="3906641" cy="26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76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4C9A2-AF74-E04A-ACE3-7369152B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/>
              </a:rPr>
              <a:t>Необходимые навыки церковного служения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53439-F9C1-8F4E-87C4-B4A01A6A77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>
                <a:effectLst/>
              </a:rPr>
              <a:t>Какая цель церковной дисциплины?</a:t>
            </a:r>
            <a:endParaRPr lang="en-US" dirty="0">
              <a:effectLst/>
            </a:endParaRPr>
          </a:p>
          <a:p>
            <a:r>
              <a:rPr lang="ru-RU" b="1" dirty="0">
                <a:effectLst/>
              </a:rPr>
              <a:t>Какие шаги церковной дисциплины? </a:t>
            </a:r>
            <a:endParaRPr lang="en-US" dirty="0">
              <a:effectLst/>
            </a:endParaRPr>
          </a:p>
          <a:p>
            <a:r>
              <a:rPr lang="ru-RU" b="1" dirty="0">
                <a:effectLst/>
              </a:rPr>
              <a:t>Какой ожидаемый результат? </a:t>
            </a:r>
            <a:endParaRPr lang="en-US" dirty="0">
              <a:effectLst/>
            </a:endParaRPr>
          </a:p>
          <a:p>
            <a:r>
              <a:rPr lang="ru-RU" b="1" dirty="0">
                <a:effectLst/>
              </a:rPr>
              <a:t>Какой следующий шаг в том случае если согрешающий игнорирует Ваше замечание?</a:t>
            </a:r>
            <a:endParaRPr lang="en-US" dirty="0">
              <a:effectLst/>
            </a:endParaRPr>
          </a:p>
          <a:p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9FF585A-2874-AC45-B124-2B545B2B70B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52029" y="2774022"/>
            <a:ext cx="3906641" cy="26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8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4C9A2-AF74-E04A-ACE3-7369152B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/>
              </a:rPr>
              <a:t>Необходимые навыки церковного служения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53439-F9C1-8F4E-87C4-B4A01A6A77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>
                <a:effectLst/>
              </a:rPr>
              <a:t>Зачем нужны эти свидетели? </a:t>
            </a:r>
            <a:endParaRPr lang="en-US" dirty="0">
              <a:effectLst/>
            </a:endParaRPr>
          </a:p>
          <a:p>
            <a:r>
              <a:rPr lang="ru-RU" b="1" dirty="0">
                <a:effectLst/>
              </a:rPr>
              <a:t>Что это значит сказать церкви?</a:t>
            </a:r>
            <a:endParaRPr lang="en-US" dirty="0">
              <a:effectLst/>
            </a:endParaRPr>
          </a:p>
          <a:p>
            <a:r>
              <a:rPr lang="ru-RU" b="1" dirty="0">
                <a:effectLst/>
              </a:rPr>
              <a:t>Как относится к такому человеку, который на замечании? </a:t>
            </a:r>
            <a:endParaRPr lang="en-US" dirty="0">
              <a:effectLst/>
            </a:endParaRPr>
          </a:p>
          <a:p>
            <a:r>
              <a:rPr lang="ru-RU" b="1" dirty="0">
                <a:effectLst/>
              </a:rPr>
              <a:t>Что говорится в Библии об отлучении от церкви?</a:t>
            </a:r>
            <a:endParaRPr lang="en-US" dirty="0">
              <a:effectLst/>
            </a:endParaRPr>
          </a:p>
          <a:p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9FF585A-2874-AC45-B124-2B545B2B70B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52029" y="2774022"/>
            <a:ext cx="3906641" cy="26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94063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60913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075CF-62DB-1241-B6BC-7660E2326D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effectLst/>
              </a:rPr>
              <a:t>Необходимые навыки церковного служения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209643-42DB-6A44-87E2-501DF9ADCA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практический курс наиболее распространённых служений в церкви</a:t>
            </a:r>
          </a:p>
          <a:p>
            <a:r>
              <a:rPr lang="ru-RU" dirty="0"/>
              <a:t>Сентябрь 2023 </a:t>
            </a:r>
            <a:r>
              <a:rPr lang="en-US" dirty="0"/>
              <a:t>#9</a:t>
            </a:r>
          </a:p>
        </p:txBody>
      </p:sp>
    </p:spTree>
    <p:extLst>
      <p:ext uri="{BB962C8B-B14F-4D97-AF65-F5344CB8AC3E}">
        <p14:creationId xmlns:p14="http://schemas.microsoft.com/office/powerpoint/2010/main" val="22710470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4C9A2-AF74-E04A-ACE3-7369152B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/>
              </a:rPr>
              <a:t>Необходимые навыки церковного служения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53439-F9C1-8F4E-87C4-B4A01A6A77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Крещение </a:t>
            </a:r>
          </a:p>
          <a:p>
            <a:r>
              <a:rPr lang="ru-RU" dirty="0"/>
              <a:t>Молитва над детьми</a:t>
            </a:r>
          </a:p>
          <a:p>
            <a:r>
              <a:rPr lang="ru-RU" dirty="0"/>
              <a:t>Венчание </a:t>
            </a:r>
          </a:p>
          <a:p>
            <a:r>
              <a:rPr lang="ru-RU" dirty="0"/>
              <a:t>Рукоположение </a:t>
            </a:r>
          </a:p>
          <a:p>
            <a:r>
              <a:rPr lang="ru-RU" dirty="0" err="1"/>
              <a:t>Елеепомазание</a:t>
            </a:r>
            <a:r>
              <a:rPr lang="ru-RU" dirty="0"/>
              <a:t> </a:t>
            </a:r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9FF585A-2874-AC45-B124-2B545B2B70B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52029" y="2774022"/>
            <a:ext cx="3906641" cy="26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5724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4C9A2-AF74-E04A-ACE3-7369152B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/>
              </a:rPr>
              <a:t>Необходимые навыки церковного служения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53439-F9C1-8F4E-87C4-B4A01A6A77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Исповедь</a:t>
            </a:r>
          </a:p>
          <a:p>
            <a:r>
              <a:rPr lang="ru-RU" dirty="0" err="1"/>
              <a:t>Хлебопреломление</a:t>
            </a:r>
            <a:r>
              <a:rPr lang="ru-RU" dirty="0"/>
              <a:t> </a:t>
            </a:r>
          </a:p>
          <a:p>
            <a:r>
              <a:rPr lang="ru-RU" dirty="0"/>
              <a:t>Дисциплина </a:t>
            </a:r>
          </a:p>
          <a:p>
            <a:r>
              <a:rPr lang="ru-RU" dirty="0"/>
              <a:t>Похорон </a:t>
            </a:r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9FF585A-2874-AC45-B124-2B545B2B70B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52029" y="2774022"/>
            <a:ext cx="3906641" cy="26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15023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4C9A2-AF74-E04A-ACE3-7369152B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/>
              </a:rPr>
              <a:t>Необходимые навыки церковного служения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53439-F9C1-8F4E-87C4-B4A01A6A77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Вступление</a:t>
            </a:r>
            <a:r>
              <a:rPr lang="en-US" dirty="0">
                <a:effectLst/>
              </a:rPr>
              <a:t> </a:t>
            </a:r>
          </a:p>
          <a:p>
            <a:r>
              <a:rPr lang="ru-RU" dirty="0">
                <a:effectLst/>
              </a:rPr>
              <a:t>Книга </a:t>
            </a:r>
            <a:r>
              <a:rPr lang="ru-RU" dirty="0" err="1">
                <a:effectLst/>
              </a:rPr>
              <a:t>Екклезиаста</a:t>
            </a:r>
            <a:r>
              <a:rPr lang="ru-RU" dirty="0">
                <a:effectLst/>
              </a:rPr>
              <a:t>, или Проповедника 7:2-4 </a:t>
            </a:r>
            <a:endParaRPr lang="en-US" dirty="0">
              <a:effectLst/>
            </a:endParaRPr>
          </a:p>
          <a:p>
            <a:r>
              <a:rPr lang="ru-RU" dirty="0">
                <a:effectLst/>
              </a:rPr>
              <a:t>Первое послание к </a:t>
            </a:r>
            <a:r>
              <a:rPr lang="ru-RU" dirty="0" err="1">
                <a:effectLst/>
              </a:rPr>
              <a:t>Фессалоникийцам</a:t>
            </a:r>
            <a:r>
              <a:rPr lang="ru-RU" dirty="0">
                <a:effectLst/>
              </a:rPr>
              <a:t> (</a:t>
            </a:r>
            <a:r>
              <a:rPr lang="ru-RU" dirty="0" err="1">
                <a:effectLst/>
              </a:rPr>
              <a:t>Солунянам</a:t>
            </a:r>
            <a:r>
              <a:rPr lang="ru-RU" dirty="0">
                <a:effectLst/>
              </a:rPr>
              <a:t>) 4:13-18 </a:t>
            </a:r>
            <a:endParaRPr lang="en-US" dirty="0">
              <a:effectLst/>
            </a:endParaRPr>
          </a:p>
          <a:p>
            <a:r>
              <a:rPr lang="en-US" b="1" dirty="0" err="1">
                <a:effectLst/>
              </a:rPr>
              <a:t>Какова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цель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этого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служения</a:t>
            </a:r>
            <a:r>
              <a:rPr lang="en-US" b="1" dirty="0">
                <a:effectLst/>
              </a:rPr>
              <a:t>?</a:t>
            </a:r>
            <a:endParaRPr lang="en-US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9FF585A-2874-AC45-B124-2B545B2B70B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52029" y="2774022"/>
            <a:ext cx="3906641" cy="26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56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4C9A2-AF74-E04A-ACE3-7369152B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/>
              </a:rPr>
              <a:t>Необходимые навыки церковного служения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53439-F9C1-8F4E-87C4-B4A01A6A77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err="1">
                <a:effectLst/>
              </a:rPr>
              <a:t>Кто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может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совершать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это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служение</a:t>
            </a:r>
            <a:r>
              <a:rPr lang="en-US" b="1" dirty="0">
                <a:effectLst/>
              </a:rPr>
              <a:t>?</a:t>
            </a:r>
            <a:endParaRPr lang="en-US" dirty="0">
              <a:effectLst/>
            </a:endParaRPr>
          </a:p>
          <a:p>
            <a:r>
              <a:rPr lang="ru-RU" b="1" dirty="0">
                <a:effectLst/>
              </a:rPr>
              <a:t>Есть ли кто-нибудь из умерших, кого церковь не может похоронить?</a:t>
            </a:r>
            <a:endParaRPr lang="en-US" dirty="0">
              <a:effectLst/>
            </a:endParaRPr>
          </a:p>
          <a:p>
            <a:r>
              <a:rPr lang="ru-RU" b="1" dirty="0">
                <a:effectLst/>
              </a:rPr>
              <a:t>Каков порядок совершения служения?</a:t>
            </a:r>
            <a:endParaRPr lang="en-US" dirty="0">
              <a:effectLst/>
            </a:endParaRPr>
          </a:p>
          <a:p>
            <a:r>
              <a:rPr lang="en-US" b="1" dirty="0" err="1">
                <a:effectLst/>
              </a:rPr>
              <a:t>Что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важно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для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этого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служения</a:t>
            </a:r>
            <a:r>
              <a:rPr lang="en-US" b="1" dirty="0">
                <a:effectLst/>
              </a:rPr>
              <a:t>?</a:t>
            </a:r>
            <a:endParaRPr lang="en-US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9FF585A-2874-AC45-B124-2B545B2B70B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52029" y="2774022"/>
            <a:ext cx="3906641" cy="26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8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4C9A2-AF74-E04A-ACE3-7369152B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/>
              </a:rPr>
              <a:t>Необходимые навыки церковного служения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53439-F9C1-8F4E-87C4-B4A01A6A77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>
                <a:effectLst/>
              </a:rPr>
              <a:t>Что такое собеседование с кандидатами к крещению?</a:t>
            </a:r>
            <a:r>
              <a:rPr lang="en-US" dirty="0">
                <a:effectLst/>
              </a:rPr>
              <a:t> </a:t>
            </a:r>
          </a:p>
          <a:p>
            <a:r>
              <a:rPr lang="ru-RU" b="1" dirty="0">
                <a:effectLst/>
              </a:rPr>
              <a:t>В каком возрасте можно крестить?</a:t>
            </a:r>
            <a:endParaRPr lang="en-US" dirty="0">
              <a:effectLst/>
            </a:endParaRPr>
          </a:p>
          <a:p>
            <a:r>
              <a:rPr lang="ru-RU" b="1" dirty="0">
                <a:effectLst/>
              </a:rPr>
              <a:t>Нужно ли спрашивать у родителей несовершеннолетних кандидатов согласия?</a:t>
            </a:r>
            <a:endParaRPr lang="en-US" dirty="0">
              <a:effectLst/>
            </a:endParaRP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9FF585A-2874-AC45-B124-2B545B2B70B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52029" y="2774022"/>
            <a:ext cx="3906641" cy="26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4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4C9A2-AF74-E04A-ACE3-7369152B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/>
              </a:rPr>
              <a:t>Необходимые навыки церковного служения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53439-F9C1-8F4E-87C4-B4A01A6A77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9FF585A-2874-AC45-B124-2B545B2B70B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52029" y="2774022"/>
            <a:ext cx="3906641" cy="26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762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4C9A2-AF74-E04A-ACE3-7369152B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/>
              </a:rPr>
              <a:t>Необходимые навыки церковного служения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53439-F9C1-8F4E-87C4-B4A01A6A77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>
                <a:effectLst/>
              </a:rPr>
              <a:t>Как подготовить место для крещения?</a:t>
            </a:r>
            <a:endParaRPr lang="en-US" dirty="0">
              <a:effectLst/>
            </a:endParaRPr>
          </a:p>
          <a:p>
            <a:r>
              <a:rPr lang="ru-RU" b="1" dirty="0">
                <a:effectLst/>
              </a:rPr>
              <a:t>Как нужно кандидату подготовиться к крещению?</a:t>
            </a:r>
            <a:endParaRPr lang="en-US" dirty="0">
              <a:effectLst/>
            </a:endParaRPr>
          </a:p>
          <a:p>
            <a:r>
              <a:rPr lang="en-US" b="1" dirty="0" err="1">
                <a:effectLst/>
              </a:rPr>
              <a:t>Каков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порядок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крещения</a:t>
            </a:r>
            <a:r>
              <a:rPr lang="en-US" b="1" dirty="0">
                <a:effectLst/>
              </a:rPr>
              <a:t>?</a:t>
            </a:r>
            <a:endParaRPr lang="en-US" dirty="0">
              <a:effectLst/>
            </a:endParaRPr>
          </a:p>
          <a:p>
            <a:r>
              <a:rPr lang="ru-RU" b="1" dirty="0">
                <a:effectLst/>
              </a:rPr>
              <a:t>Какие духовные благословения и </a:t>
            </a:r>
            <a:r>
              <a:rPr lang="ru-RU" b="1" dirty="0" err="1">
                <a:effectLst/>
              </a:rPr>
              <a:t>преобретения</a:t>
            </a:r>
            <a:r>
              <a:rPr lang="ru-RU" b="1" dirty="0">
                <a:effectLst/>
              </a:rPr>
              <a:t> дает крещение?</a:t>
            </a:r>
            <a:endParaRPr lang="en-US" dirty="0">
              <a:effectLst/>
            </a:endParaRP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9FF585A-2874-AC45-B124-2B545B2B70B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52029" y="2774022"/>
            <a:ext cx="3906641" cy="26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52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390</TotalTime>
  <Words>1362</Words>
  <Application>Microsoft Macintosh PowerPoint</Application>
  <PresentationFormat>On-screen Show (4:3)</PresentationFormat>
  <Paragraphs>330</Paragraphs>
  <Slides>80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3" baseType="lpstr">
      <vt:lpstr>Arial</vt:lpstr>
      <vt:lpstr>Tw Cen MT</vt:lpstr>
      <vt:lpstr>Droplet</vt:lpstr>
      <vt:lpstr>PowerPoint Presentation</vt:lpstr>
      <vt:lpstr>Необходимые навыки церковного служения</vt:lpstr>
      <vt:lpstr>Необходимые навыки церковного служения</vt:lpstr>
      <vt:lpstr>Необходимые навыки церковного служения</vt:lpstr>
      <vt:lpstr>Необходимые навыки церковного служения</vt:lpstr>
      <vt:lpstr>Необходимые навыки церковного служения</vt:lpstr>
      <vt:lpstr>Необходимые навыки церковного служения</vt:lpstr>
      <vt:lpstr>Необходимые навыки церковного служения</vt:lpstr>
      <vt:lpstr>Необходимые навыки церковного служения</vt:lpstr>
      <vt:lpstr>PowerPoint Presentation</vt:lpstr>
      <vt:lpstr>Необходимые навыки церковного служения</vt:lpstr>
      <vt:lpstr>Необходимые навыки церковного служения</vt:lpstr>
      <vt:lpstr>Необходимые навыки церковного служения</vt:lpstr>
      <vt:lpstr>Необходимые навыки церковного служения</vt:lpstr>
      <vt:lpstr>Необходимые навыки церковного служения</vt:lpstr>
      <vt:lpstr>Необходимые навыки церковного служения</vt:lpstr>
      <vt:lpstr>Необходимые навыки церковного служения</vt:lpstr>
      <vt:lpstr>Необходимые навыки церковного служения</vt:lpstr>
      <vt:lpstr>PowerPoint Presentation</vt:lpstr>
      <vt:lpstr>Необходимые навыки церковного служения</vt:lpstr>
      <vt:lpstr>Необходимые навыки церковного служения</vt:lpstr>
      <vt:lpstr>Необходимые навыки церковного служения</vt:lpstr>
      <vt:lpstr>Необходимые навыки церковного служения</vt:lpstr>
      <vt:lpstr>Необходимые навыки церковного служения</vt:lpstr>
      <vt:lpstr>Необходимые навыки церковного служения</vt:lpstr>
      <vt:lpstr>Необходимые навыки церковного служения</vt:lpstr>
      <vt:lpstr>Необходимые навыки церковного служения</vt:lpstr>
      <vt:lpstr>PowerPoint Presentation</vt:lpstr>
      <vt:lpstr>Необходимые навыки церковного служения</vt:lpstr>
      <vt:lpstr>Необходимые навыки церковного служения</vt:lpstr>
      <vt:lpstr>Необходимые навыки церковного служения</vt:lpstr>
      <vt:lpstr>Необходимые навыки церковного служения</vt:lpstr>
      <vt:lpstr>Необходимые навыки церковного служения</vt:lpstr>
      <vt:lpstr>Необходимые навыки церковного служения</vt:lpstr>
      <vt:lpstr>Необходимые навыки церковного служения</vt:lpstr>
      <vt:lpstr>Необходимые навыки церковного служения</vt:lpstr>
      <vt:lpstr>PowerPoint Presentation</vt:lpstr>
      <vt:lpstr>Необходимые навыки церковного служения</vt:lpstr>
      <vt:lpstr>Необходимые навыки церковного служения</vt:lpstr>
      <vt:lpstr>Необходимые навыки церковного служения</vt:lpstr>
      <vt:lpstr>Необходимые навыки церковного служения</vt:lpstr>
      <vt:lpstr>Необходимые навыки церковного служения</vt:lpstr>
      <vt:lpstr>Необходимые навыки церковного служения</vt:lpstr>
      <vt:lpstr>Необходимые навыки церковного служения</vt:lpstr>
      <vt:lpstr>PowerPoint Presentation</vt:lpstr>
      <vt:lpstr>Необходимые навыки церковного служения</vt:lpstr>
      <vt:lpstr>Необходимые навыки церковного служения</vt:lpstr>
      <vt:lpstr>Необходимые навыки церковного служения</vt:lpstr>
      <vt:lpstr>Необходимые навыки церковного служения</vt:lpstr>
      <vt:lpstr>Необходимые навыки церковного служения</vt:lpstr>
      <vt:lpstr>Необходимые навыки церковного служения</vt:lpstr>
      <vt:lpstr>Необходимые навыки церковного служения</vt:lpstr>
      <vt:lpstr>Необходимые навыки церковного служения</vt:lpstr>
      <vt:lpstr>Необходимые навыки церковного служения</vt:lpstr>
      <vt:lpstr>PowerPoint Presentation</vt:lpstr>
      <vt:lpstr>Необходимые навыки церковного служения</vt:lpstr>
      <vt:lpstr>Необходимые навыки церковного служения</vt:lpstr>
      <vt:lpstr>Необходимые навыки церковного служения</vt:lpstr>
      <vt:lpstr>Необходимые навыки церковного служения</vt:lpstr>
      <vt:lpstr>Необходимые навыки церковного служения</vt:lpstr>
      <vt:lpstr>Необходимые навыки церковного служения</vt:lpstr>
      <vt:lpstr>Необходимые навыки церковного служения</vt:lpstr>
      <vt:lpstr>Необходимые навыки церковного служения</vt:lpstr>
      <vt:lpstr>Необходимые навыки церковного служения</vt:lpstr>
      <vt:lpstr>PowerPoint Presentation</vt:lpstr>
      <vt:lpstr>Необходимые навыки церковного служения</vt:lpstr>
      <vt:lpstr>Необходимые навыки церковного служения</vt:lpstr>
      <vt:lpstr>Необходимые навыки церковного служения</vt:lpstr>
      <vt:lpstr>Необходимые навыки церковного служения</vt:lpstr>
      <vt:lpstr>Необходимые навыки церковного служения</vt:lpstr>
      <vt:lpstr>Необходимые навыки церковного служения</vt:lpstr>
      <vt:lpstr>Необходимые навыки церковного служения</vt:lpstr>
      <vt:lpstr>Необходимые навыки церковного служения</vt:lpstr>
      <vt:lpstr>PowerPoint Presentation</vt:lpstr>
      <vt:lpstr>Необходимые навыки церковного служения</vt:lpstr>
      <vt:lpstr>Необходимые навыки церковного служения</vt:lpstr>
      <vt:lpstr>Необходимые навыки церковного служения</vt:lpstr>
      <vt:lpstr>Необходимые навыки церковного служения</vt:lpstr>
      <vt:lpstr>Необходимые навыки церковного служения</vt:lpstr>
      <vt:lpstr>Необходимые навыки церковного служения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sergey perevyshko</dc:creator>
  <cp:lastModifiedBy>sergey perevyshko</cp:lastModifiedBy>
  <cp:revision>11</cp:revision>
  <dcterms:created xsi:type="dcterms:W3CDTF">2023-09-01T10:33:20Z</dcterms:created>
  <dcterms:modified xsi:type="dcterms:W3CDTF">2023-09-01T18:25:12Z</dcterms:modified>
</cp:coreProperties>
</file>