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sldIdLst>
    <p:sldId id="366" r:id="rId2"/>
    <p:sldId id="263" r:id="rId3"/>
    <p:sldId id="365" r:id="rId4"/>
    <p:sldId id="35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10/1/15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Three</a:t>
            </a:r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 Key Instruments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marL="514350" indent="-514350" algn="ctr" eaLnBrk="1" hangingPunct="1">
              <a:buFont typeface="Arial" pitchFamily="4" charset="0"/>
              <a:buNone/>
              <a:defRPr/>
            </a:pPr>
            <a:r>
              <a:rPr lang="en-US" b="1" dirty="0" smtClean="0">
                <a:solidFill>
                  <a:srgbClr val="7F7F7F"/>
                </a:solidFill>
              </a:rPr>
              <a:t>Electric guitar</a:t>
            </a:r>
          </a:p>
          <a:p>
            <a:pPr algn="ctr" eaLnBrk="1" hangingPunct="1">
              <a:buFont typeface="Arial" pitchFamily="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Why is the electric guitar becoming a standard instrument for </a:t>
            </a:r>
            <a:r>
              <a:rPr lang="en-US" sz="3200" b="1" smtClean="0">
                <a:latin typeface="Arial" pitchFamily="4" charset="0"/>
              </a:rPr>
              <a:t>worship music?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719222"/>
            <a:ext cx="724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grunge sound adds power when a song kicks into a higher </a:t>
            </a:r>
            <a:r>
              <a:rPr lang="en-US" dirty="0" smtClean="0"/>
              <a:t>gear.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</a:t>
            </a:r>
            <a:r>
              <a:rPr lang="en-US" dirty="0" smtClean="0"/>
              <a:t> lead guitar sound </a:t>
            </a:r>
            <a:r>
              <a:rPr lang="en-US" dirty="0" smtClean="0"/>
              <a:t>adds nice intros, interludes, and endings to </a:t>
            </a:r>
            <a:r>
              <a:rPr lang="en-US" dirty="0" smtClean="0"/>
              <a:t>songs.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How to grunge electric guitar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Play the chord as </a:t>
            </a:r>
            <a:r>
              <a:rPr lang="en-US" dirty="0" smtClean="0"/>
              <a:t>written, </a:t>
            </a:r>
            <a:r>
              <a:rPr lang="en-US" dirty="0" smtClean="0"/>
              <a:t>but not a full chord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Keep the beat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How to play the lead guitar:</a:t>
            </a:r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319202"/>
            <a:ext cx="724889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Intros, interludes, endings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Sometimes the </a:t>
            </a:r>
            <a:r>
              <a:rPr lang="en-US" dirty="0" smtClean="0"/>
              <a:t>melody, </a:t>
            </a:r>
            <a:r>
              <a:rPr lang="en-US" dirty="0" smtClean="0"/>
              <a:t>but often alternate melody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5134</TotalTime>
  <Words>88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Three Key Instruments</vt:lpstr>
      <vt:lpstr>Slide 2</vt:lpstr>
      <vt:lpstr>Slide 3</vt:lpstr>
      <vt:lpstr>Slide 4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197</cp:revision>
  <dcterms:created xsi:type="dcterms:W3CDTF">2015-10-01T15:56:08Z</dcterms:created>
  <dcterms:modified xsi:type="dcterms:W3CDTF">2015-10-01T15:58:03Z</dcterms:modified>
</cp:coreProperties>
</file>