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rels" ContentType="application/vnd.openxmlformats-package.relationships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6"/>
  </p:notesMasterIdLst>
  <p:sldIdLst>
    <p:sldId id="366" r:id="rId2"/>
    <p:sldId id="263" r:id="rId3"/>
    <p:sldId id="365" r:id="rId4"/>
    <p:sldId id="350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741CDEE-D093-3449-BA2B-DDF9F70E8961}" type="datetime1">
              <a:rPr lang="en-US"/>
              <a:pPr>
                <a:defRPr/>
              </a:pPr>
              <a:t>10/1/15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30A5D1D-1501-E549-95C1-93C4525651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4" charset="-128"/>
        <a:cs typeface="ヒラギノ角ゴ Pro W3" pitchFamily="4" charset="-128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pitchFamily="4" charset="-128"/>
          <a:cs typeface="ヒラギノ角ゴ Pro W3" pitchFamily="4" charset="-128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•"/>
        <a:defRPr sz="3200" kern="1200">
          <a:solidFill>
            <a:schemeClr val="tx1"/>
          </a:solidFill>
          <a:latin typeface="+mn-lt"/>
          <a:ea typeface="ヒラギノ角ゴ Pro W3" pitchFamily="4" charset="-128"/>
          <a:cs typeface="ヒラギノ角ゴ Pro W3" pitchFamily="4" charset="-128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–"/>
        <a:defRPr sz="28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•"/>
        <a:defRPr sz="24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–"/>
        <a:defRPr sz="20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»"/>
        <a:defRPr sz="20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b="1" dirty="0" smtClean="0">
                <a:latin typeface="Arial" pitchFamily="4" charset="0"/>
                <a:ea typeface="Arial" pitchFamily="4" charset="0"/>
                <a:cs typeface="Arial" pitchFamily="4" charset="0"/>
              </a:rPr>
              <a:t>Three</a:t>
            </a:r>
            <a:r>
              <a:rPr lang="en-US" b="1" dirty="0" smtClean="0">
                <a:latin typeface="Arial" pitchFamily="4" charset="0"/>
                <a:ea typeface="Arial" pitchFamily="4" charset="0"/>
                <a:cs typeface="Arial" pitchFamily="4" charset="0"/>
              </a:rPr>
              <a:t> Key Instruments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52588"/>
            <a:ext cx="8229600" cy="4525962"/>
          </a:xfrm>
        </p:spPr>
        <p:txBody>
          <a:bodyPr/>
          <a:lstStyle/>
          <a:p>
            <a:pPr marL="514350" indent="-514350" algn="ctr" eaLnBrk="1" hangingPunct="1">
              <a:buFont typeface="Arial" pitchFamily="4" charset="0"/>
              <a:buNone/>
              <a:defRPr/>
            </a:pPr>
            <a:r>
              <a:rPr lang="en-US" b="1" dirty="0" smtClean="0">
                <a:solidFill>
                  <a:srgbClr val="7F7F7F"/>
                </a:solidFill>
              </a:rPr>
              <a:t>Electric guitar</a:t>
            </a:r>
          </a:p>
          <a:p>
            <a:pPr algn="ctr" eaLnBrk="1" hangingPunct="1">
              <a:buFont typeface="Arial" pitchFamily="4" charset="0"/>
              <a:buNone/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Steve </a:t>
            </a:r>
            <a:r>
              <a:rPr lang="en-US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Elzinga</a:t>
            </a:r>
            <a:endParaRPr lang="en-US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Why is the electric guitar becoming a standard instrument for </a:t>
            </a:r>
            <a:r>
              <a:rPr lang="en-US" sz="3200" b="1" smtClean="0">
                <a:latin typeface="Arial" pitchFamily="4" charset="0"/>
              </a:rPr>
              <a:t>worship music?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3951" y="1719222"/>
            <a:ext cx="72488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grunge sound adds power when a song kicks into a higher </a:t>
            </a:r>
            <a:r>
              <a:rPr lang="en-US" dirty="0" smtClean="0"/>
              <a:t>gear.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</a:t>
            </a:r>
            <a:r>
              <a:rPr lang="en-US" dirty="0" smtClean="0"/>
              <a:t> lead guitar sound </a:t>
            </a:r>
            <a:r>
              <a:rPr lang="en-US" dirty="0" smtClean="0"/>
              <a:t>adds nice intros, interludes, and endings to </a:t>
            </a:r>
            <a:r>
              <a:rPr lang="en-US" dirty="0" smtClean="0"/>
              <a:t>songs.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How to grunge electric guitar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3951" y="1640751"/>
            <a:ext cx="7248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Play the chord as </a:t>
            </a:r>
            <a:r>
              <a:rPr lang="en-US" dirty="0" smtClean="0"/>
              <a:t>written, </a:t>
            </a:r>
            <a:r>
              <a:rPr lang="en-US" dirty="0" smtClean="0"/>
              <a:t>but not a full chord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Keep the beat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514350" indent="-514350"/>
            <a:r>
              <a:rPr lang="en-US" sz="3200" b="1" dirty="0" smtClean="0">
                <a:latin typeface="Arial" pitchFamily="4" charset="0"/>
              </a:rPr>
              <a:t>How to play the lead guitar:</a:t>
            </a:r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3951" y="1319202"/>
            <a:ext cx="7248892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Intros, interludes, endings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Sometimes the </a:t>
            </a:r>
            <a:r>
              <a:rPr lang="en-US" dirty="0" smtClean="0"/>
              <a:t>melody, </a:t>
            </a:r>
            <a:r>
              <a:rPr lang="en-US" dirty="0" smtClean="0"/>
              <a:t>but often alternate melody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5134</TotalTime>
  <Words>88</Words>
  <Application>Microsoft Macintosh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Three Key Instruments</vt:lpstr>
      <vt:lpstr>Slide 2</vt:lpstr>
      <vt:lpstr>Slide 3</vt:lpstr>
      <vt:lpstr>Slide 4</vt:lpstr>
    </vt:vector>
  </TitlesOfParts>
  <Company>Christian Leaders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 </dc:title>
  <dc:creator>David Feddes</dc:creator>
  <cp:lastModifiedBy>Brianna Prince</cp:lastModifiedBy>
  <cp:revision>197</cp:revision>
  <dcterms:created xsi:type="dcterms:W3CDTF">2015-10-01T15:56:08Z</dcterms:created>
  <dcterms:modified xsi:type="dcterms:W3CDTF">2015-10-01T15:58:03Z</dcterms:modified>
</cp:coreProperties>
</file>