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84" r:id="rId5"/>
    <p:sldId id="366" r:id="rId6"/>
    <p:sldId id="367" r:id="rId7"/>
    <p:sldId id="354" r:id="rId8"/>
    <p:sldId id="368" r:id="rId9"/>
    <p:sldId id="369" r:id="rId10"/>
    <p:sldId id="301" r:id="rId11"/>
    <p:sldId id="3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8" autoAdjust="0"/>
    <p:restoredTop sz="95274" autoAdjust="0"/>
  </p:normalViewPr>
  <p:slideViewPr>
    <p:cSldViewPr snapToGrid="0">
      <p:cViewPr varScale="1">
        <p:scale>
          <a:sx n="45" d="100"/>
          <a:sy n="45" d="100"/>
        </p:scale>
        <p:origin x="72" y="52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6/14/2018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6/14/2018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01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6/14/2018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6/14/2018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7440" y="0"/>
            <a:ext cx="9664266" cy="2428278"/>
          </a:xfrm>
        </p:spPr>
        <p:txBody>
          <a:bodyPr>
            <a:normAutofit/>
          </a:bodyPr>
          <a:lstStyle/>
          <a:p>
            <a:r>
              <a:rPr lang="en-US" dirty="0"/>
              <a:t>Unit 4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9020" y="3108803"/>
            <a:ext cx="7520940" cy="3239746"/>
          </a:xfrm>
        </p:spPr>
        <p:txBody>
          <a:bodyPr>
            <a:normAutofit/>
          </a:bodyPr>
          <a:lstStyle/>
          <a:p>
            <a:r>
              <a:rPr lang="en-US" dirty="0"/>
              <a:t>		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265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ACC69-32F8-42E7-8595-6CD8B6C33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Lessons in Months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41018-2706-458A-B713-1D7CB4266B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0530" y="1485900"/>
            <a:ext cx="5135880" cy="4972050"/>
          </a:xfrm>
        </p:spPr>
        <p:txBody>
          <a:bodyPr>
            <a:normAutofit fontScale="32500" lnSpcReduction="20000"/>
          </a:bodyPr>
          <a:lstStyle/>
          <a:p>
            <a:r>
              <a:rPr lang="en-US" sz="8000" b="1" u="sng" dirty="0"/>
              <a:t>Months:</a:t>
            </a:r>
          </a:p>
          <a:p>
            <a:pPr marL="45720" indent="0">
              <a:buNone/>
            </a:pPr>
            <a:r>
              <a:rPr lang="en-US" sz="8000" dirty="0"/>
              <a:t>January		July</a:t>
            </a:r>
          </a:p>
          <a:p>
            <a:pPr marL="45720" indent="0">
              <a:buNone/>
            </a:pPr>
            <a:r>
              <a:rPr lang="en-US" sz="8000" dirty="0"/>
              <a:t>February		August</a:t>
            </a:r>
          </a:p>
          <a:p>
            <a:pPr marL="45720" indent="0">
              <a:buNone/>
            </a:pPr>
            <a:r>
              <a:rPr lang="en-US" sz="8000" dirty="0"/>
              <a:t>March		September</a:t>
            </a:r>
          </a:p>
          <a:p>
            <a:pPr marL="45720" indent="0">
              <a:buNone/>
            </a:pPr>
            <a:r>
              <a:rPr lang="en-US" sz="8000" dirty="0"/>
              <a:t>April			October</a:t>
            </a:r>
          </a:p>
          <a:p>
            <a:pPr marL="45720" indent="0">
              <a:buNone/>
            </a:pPr>
            <a:r>
              <a:rPr lang="en-US" sz="8000" dirty="0"/>
              <a:t>May 			November</a:t>
            </a:r>
          </a:p>
          <a:p>
            <a:pPr marL="45720" indent="0">
              <a:buNone/>
            </a:pPr>
            <a:r>
              <a:rPr lang="en-US" sz="8000" dirty="0"/>
              <a:t>June			December			  		</a:t>
            </a:r>
          </a:p>
          <a:p>
            <a:pPr marL="45720" indent="0">
              <a:buNone/>
            </a:pPr>
            <a:r>
              <a:rPr lang="en-US" sz="2400" dirty="0"/>
              <a:t>		</a:t>
            </a:r>
          </a:p>
          <a:p>
            <a:pPr marL="45720" indent="0">
              <a:buNone/>
            </a:pPr>
            <a:r>
              <a:rPr lang="en-US" sz="2400" dirty="0"/>
              <a:t>	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4C3BA-393B-450A-8D5C-214821930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03370" y="1485900"/>
            <a:ext cx="114300" cy="4297681"/>
          </a:xfrm>
        </p:spPr>
        <p:txBody>
          <a:bodyPr>
            <a:normAutofit fontScale="32500" lnSpcReduction="20000"/>
          </a:bodyPr>
          <a:lstStyle/>
          <a:p>
            <a:pPr marL="1005840" lvl="3" indent="0">
              <a:buNone/>
            </a:pPr>
            <a:endParaRPr lang="en-US" sz="8000" dirty="0"/>
          </a:p>
          <a:p>
            <a:pPr marL="1005840" lvl="3" indent="0">
              <a:buNone/>
            </a:pPr>
            <a:endParaRPr lang="en-US" sz="4500" dirty="0"/>
          </a:p>
          <a:p>
            <a:pPr marL="1005840" lvl="3" indent="0">
              <a:buNone/>
            </a:pPr>
            <a:endParaRPr lang="en-US" sz="4500" dirty="0"/>
          </a:p>
          <a:p>
            <a:pPr marL="1005840" lvl="3" indent="0">
              <a:buNone/>
            </a:pPr>
            <a:endParaRPr lang="en-US" sz="4500" dirty="0"/>
          </a:p>
          <a:p>
            <a:pPr marL="1005840" lvl="3" indent="0">
              <a:buNone/>
            </a:pPr>
            <a:endParaRPr lang="en-US" sz="4500" dirty="0"/>
          </a:p>
          <a:p>
            <a:pPr marL="1005840" lvl="3" indent="0">
              <a:buNone/>
            </a:pPr>
            <a:endParaRPr lang="en-US" sz="4500" dirty="0"/>
          </a:p>
          <a:p>
            <a:pPr marL="1005840" lvl="3" indent="0">
              <a:buNone/>
            </a:pPr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EDCD00-7794-4EFC-BB91-9F1B6D797F29}"/>
              </a:ext>
            </a:extLst>
          </p:cNvPr>
          <p:cNvSpPr txBox="1"/>
          <p:nvPr/>
        </p:nvSpPr>
        <p:spPr>
          <a:xfrm>
            <a:off x="5955030" y="1166842"/>
            <a:ext cx="580644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What month is before February?</a:t>
            </a:r>
          </a:p>
          <a:p>
            <a:r>
              <a:rPr lang="en-US" sz="2800" dirty="0"/>
              <a:t>        January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r>
              <a:rPr lang="en-US" sz="2800" dirty="0"/>
              <a:t>2.   What month is after May?    </a:t>
            </a:r>
          </a:p>
          <a:p>
            <a:r>
              <a:rPr lang="en-US" sz="2800" dirty="0"/>
              <a:t>        June</a:t>
            </a:r>
          </a:p>
          <a:p>
            <a:endParaRPr lang="en-US" sz="2800" dirty="0"/>
          </a:p>
          <a:p>
            <a:pPr marL="342900" indent="-342900">
              <a:buAutoNum type="arabicPeriod" startAt="3"/>
            </a:pPr>
            <a:r>
              <a:rPr lang="en-US" sz="2800" dirty="0"/>
              <a:t>What month is before August?</a:t>
            </a:r>
          </a:p>
          <a:p>
            <a:r>
              <a:rPr lang="en-US" sz="2800" dirty="0"/>
              <a:t>      July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r>
              <a:rPr lang="en-US" sz="2800" dirty="0"/>
              <a:t>4.   What month is after November?</a:t>
            </a:r>
          </a:p>
          <a:p>
            <a:r>
              <a:rPr lang="en-US" sz="2800" dirty="0"/>
              <a:t>        December</a:t>
            </a:r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04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C9790-DD70-49D7-8840-E763D6229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in First, Second, and Third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B5B4E-9577-4EA1-9E96-8B09E74DF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8571" y="1485900"/>
            <a:ext cx="4648597" cy="45491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/>
              <a:t> 1 -  one  -   first</a:t>
            </a:r>
          </a:p>
          <a:p>
            <a:pPr marL="45720" indent="0">
              <a:buNone/>
            </a:pPr>
            <a:r>
              <a:rPr lang="en-US" sz="2800" dirty="0"/>
              <a:t> 2 – two -  second</a:t>
            </a:r>
          </a:p>
          <a:p>
            <a:pPr marL="45720" indent="0">
              <a:buNone/>
            </a:pPr>
            <a:r>
              <a:rPr lang="en-US" sz="2800" dirty="0"/>
              <a:t> 3 – three – third</a:t>
            </a:r>
          </a:p>
          <a:p>
            <a:pPr marL="45720" indent="0">
              <a:buNone/>
            </a:pPr>
            <a:r>
              <a:rPr lang="en-US" sz="2800" dirty="0"/>
              <a:t> 4 –four – fourth</a:t>
            </a:r>
          </a:p>
          <a:p>
            <a:pPr marL="45720" indent="0">
              <a:buNone/>
            </a:pPr>
            <a:r>
              <a:rPr lang="en-US" sz="2800" dirty="0"/>
              <a:t> 5 – five – fifth</a:t>
            </a:r>
          </a:p>
          <a:p>
            <a:pPr marL="45720" indent="0">
              <a:buNone/>
            </a:pP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7F7C92-46D0-47F4-BB6D-490950B5D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5491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/>
              <a:t>6 – six – sixth</a:t>
            </a:r>
          </a:p>
          <a:p>
            <a:pPr marL="45720" indent="0">
              <a:buNone/>
            </a:pPr>
            <a:r>
              <a:rPr lang="en-US" sz="2800" dirty="0"/>
              <a:t>7 – seven – seventh</a:t>
            </a:r>
          </a:p>
          <a:p>
            <a:pPr marL="45720" indent="0">
              <a:buNone/>
            </a:pPr>
            <a:r>
              <a:rPr lang="en-US" sz="2800" dirty="0"/>
              <a:t>8 – eight – eighth</a:t>
            </a:r>
          </a:p>
          <a:p>
            <a:pPr marL="45720" indent="0">
              <a:buNone/>
            </a:pPr>
            <a:r>
              <a:rPr lang="en-US" sz="2800" dirty="0"/>
              <a:t>9 – nine – </a:t>
            </a:r>
            <a:r>
              <a:rPr lang="en-US" sz="2800" dirty="0" err="1"/>
              <a:t>nineth</a:t>
            </a:r>
            <a:endParaRPr lang="en-US" sz="2800" dirty="0"/>
          </a:p>
          <a:p>
            <a:pPr marL="45720" indent="0">
              <a:buNone/>
            </a:pPr>
            <a:r>
              <a:rPr lang="en-US" sz="2800" dirty="0"/>
              <a:t>10 – ten - tenth</a:t>
            </a:r>
          </a:p>
        </p:txBody>
      </p:sp>
    </p:spTree>
    <p:extLst>
      <p:ext uri="{BB962C8B-B14F-4D97-AF65-F5344CB8AC3E}">
        <p14:creationId xmlns:p14="http://schemas.microsoft.com/office/powerpoint/2010/main" val="125889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C9790-DD70-49D7-8840-E763D6229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in First, Second, and Third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B5B4E-9577-4EA1-9E96-8B09E74DF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7220" y="1485900"/>
            <a:ext cx="8926830" cy="4549140"/>
          </a:xfrm>
        </p:spPr>
        <p:txBody>
          <a:bodyPr>
            <a:normAutofit/>
          </a:bodyPr>
          <a:lstStyle/>
          <a:p>
            <a:r>
              <a:rPr lang="en-US" sz="2800" dirty="0"/>
              <a:t>What word comes before  second? </a:t>
            </a:r>
          </a:p>
          <a:p>
            <a:r>
              <a:rPr lang="en-US" sz="2800" dirty="0"/>
              <a:t> a.     first               b.   second        c.    third</a:t>
            </a:r>
          </a:p>
          <a:p>
            <a:r>
              <a:rPr lang="en-US" sz="2800" dirty="0"/>
              <a:t>What word comes before third?</a:t>
            </a:r>
          </a:p>
          <a:p>
            <a:r>
              <a:rPr lang="en-US" sz="2800" dirty="0"/>
              <a:t>a.   tenth                 b.   second        c.   fourth</a:t>
            </a:r>
          </a:p>
          <a:p>
            <a:r>
              <a:rPr lang="en-US" sz="2800" dirty="0"/>
              <a:t>What word comes after fourth? </a:t>
            </a:r>
          </a:p>
          <a:p>
            <a:r>
              <a:rPr lang="en-US" sz="2800" dirty="0"/>
              <a:t>a.    seventh            b.    first             c.    fifth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7F7C92-46D0-47F4-BB6D-490950B5D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32720" y="1485900"/>
            <a:ext cx="1337310" cy="4549140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067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C9790-DD70-49D7-8840-E763D6229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in First, Second, and Third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B5B4E-9577-4EA1-9E96-8B09E74DF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7220" y="1485900"/>
            <a:ext cx="685800" cy="4549140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7F7C92-46D0-47F4-BB6D-490950B5D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03020" y="1485900"/>
            <a:ext cx="10367010" cy="4549140"/>
          </a:xfrm>
        </p:spPr>
        <p:txBody>
          <a:bodyPr>
            <a:normAutofit/>
          </a:bodyPr>
          <a:lstStyle/>
          <a:p>
            <a:r>
              <a:rPr lang="en-US" sz="2800" dirty="0"/>
              <a:t>What word comes before seventh?</a:t>
            </a:r>
          </a:p>
          <a:p>
            <a:r>
              <a:rPr lang="en-US" sz="2800" dirty="0"/>
              <a:t> a.     sixth                b.      eighth	c.   second</a:t>
            </a:r>
          </a:p>
          <a:p>
            <a:r>
              <a:rPr lang="en-US" sz="2800" dirty="0"/>
              <a:t>What word comes after eighth?  </a:t>
            </a:r>
          </a:p>
          <a:p>
            <a:r>
              <a:rPr lang="en-US" sz="2800" dirty="0"/>
              <a:t>a.     </a:t>
            </a:r>
            <a:r>
              <a:rPr lang="en-US" sz="2800" dirty="0" err="1"/>
              <a:t>nineth</a:t>
            </a:r>
            <a:r>
              <a:rPr lang="en-US" sz="2800" dirty="0"/>
              <a:t>              b.    third	c.   sixth</a:t>
            </a:r>
          </a:p>
          <a:p>
            <a:r>
              <a:rPr lang="en-US" sz="2800" dirty="0"/>
              <a:t> What word comes before </a:t>
            </a:r>
            <a:r>
              <a:rPr lang="en-US" sz="2800" dirty="0" err="1"/>
              <a:t>nineth</a:t>
            </a:r>
            <a:r>
              <a:rPr lang="en-US" sz="2800" dirty="0"/>
              <a:t>?</a:t>
            </a:r>
          </a:p>
          <a:p>
            <a:r>
              <a:rPr lang="en-US" sz="2800" dirty="0"/>
              <a:t>a    sixth	                  b.   fifth                   c.    tenth</a:t>
            </a:r>
          </a:p>
        </p:txBody>
      </p:sp>
    </p:spTree>
    <p:extLst>
      <p:ext uri="{BB962C8B-B14F-4D97-AF65-F5344CB8AC3E}">
        <p14:creationId xmlns:p14="http://schemas.microsoft.com/office/powerpoint/2010/main" val="173053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CD3C0-26C8-4998-895D-5C38D5BD0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in Weekdays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E7D6D-B1EB-403D-9B78-3BCF55447E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1485900"/>
            <a:ext cx="4229100" cy="4937760"/>
          </a:xfrm>
        </p:spPr>
        <p:txBody>
          <a:bodyPr>
            <a:normAutofit/>
          </a:bodyPr>
          <a:lstStyle/>
          <a:p>
            <a:pPr lvl="3"/>
            <a:r>
              <a:rPr lang="en-US" sz="2800" b="1" u="sng" dirty="0"/>
              <a:t>Weekdays:</a:t>
            </a:r>
          </a:p>
          <a:p>
            <a:pPr lvl="3"/>
            <a:r>
              <a:rPr lang="en-US" sz="2800" dirty="0"/>
              <a:t>Sunday</a:t>
            </a:r>
          </a:p>
          <a:p>
            <a:pPr lvl="3"/>
            <a:r>
              <a:rPr lang="en-US" sz="2800" dirty="0"/>
              <a:t>Monday</a:t>
            </a:r>
          </a:p>
          <a:p>
            <a:pPr lvl="3"/>
            <a:r>
              <a:rPr lang="en-US" sz="2800" dirty="0"/>
              <a:t>Tuesday</a:t>
            </a:r>
          </a:p>
          <a:p>
            <a:pPr lvl="3"/>
            <a:r>
              <a:rPr lang="en-US" sz="2800" dirty="0"/>
              <a:t>Wednesday</a:t>
            </a:r>
          </a:p>
          <a:p>
            <a:pPr lvl="3"/>
            <a:r>
              <a:rPr lang="en-US" sz="2800" dirty="0"/>
              <a:t>Thursday</a:t>
            </a:r>
          </a:p>
          <a:p>
            <a:pPr lvl="3"/>
            <a:r>
              <a:rPr lang="en-US" sz="2800" dirty="0"/>
              <a:t>Friday</a:t>
            </a:r>
          </a:p>
          <a:p>
            <a:pPr lvl="3"/>
            <a:r>
              <a:rPr lang="en-US" sz="2800" dirty="0"/>
              <a:t>Saturday</a:t>
            </a:r>
          </a:p>
          <a:p>
            <a:pPr marL="1005840" lvl="3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AE0BC-8895-444C-BB1A-9A4480976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26230" y="1485900"/>
            <a:ext cx="7063740" cy="5143500"/>
          </a:xfrm>
        </p:spPr>
        <p:txBody>
          <a:bodyPr>
            <a:noAutofit/>
          </a:bodyPr>
          <a:lstStyle/>
          <a:p>
            <a:r>
              <a:rPr lang="en-US" sz="2800" dirty="0"/>
              <a:t>What is the first day of the week? </a:t>
            </a:r>
          </a:p>
          <a:p>
            <a:r>
              <a:rPr lang="en-US" sz="2800" dirty="0"/>
              <a:t>Sunday</a:t>
            </a:r>
          </a:p>
          <a:p>
            <a:r>
              <a:rPr lang="en-US" sz="2800" dirty="0"/>
              <a:t>What is the second day of the week?</a:t>
            </a:r>
          </a:p>
          <a:p>
            <a:r>
              <a:rPr lang="en-US" sz="2800" dirty="0"/>
              <a:t>Monday </a:t>
            </a:r>
          </a:p>
          <a:p>
            <a:r>
              <a:rPr lang="en-US" sz="2800" dirty="0"/>
              <a:t>What is the third day of the week?</a:t>
            </a:r>
          </a:p>
          <a:p>
            <a:r>
              <a:rPr lang="en-US" sz="2800" dirty="0"/>
              <a:t>Tuesday</a:t>
            </a:r>
          </a:p>
          <a:p>
            <a:r>
              <a:rPr lang="en-US" sz="2800" dirty="0"/>
              <a:t>What is the fourth day of the week?</a:t>
            </a:r>
          </a:p>
          <a:p>
            <a:r>
              <a:rPr lang="en-US" sz="2800" dirty="0"/>
              <a:t>Wednesday </a:t>
            </a:r>
          </a:p>
        </p:txBody>
      </p:sp>
    </p:spTree>
    <p:extLst>
      <p:ext uri="{BB962C8B-B14F-4D97-AF65-F5344CB8AC3E}">
        <p14:creationId xmlns:p14="http://schemas.microsoft.com/office/powerpoint/2010/main" val="326826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date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ABCFC-CC64-4276-8B80-DE8D61C6A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180" y="1600200"/>
            <a:ext cx="10140633" cy="472059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sz="2800" dirty="0"/>
              <a:t>What month is it today?      </a:t>
            </a:r>
          </a:p>
          <a:p>
            <a:pPr marL="45720" indent="0">
              <a:buNone/>
            </a:pPr>
            <a:r>
              <a:rPr lang="en-US" sz="2800" dirty="0"/>
              <a:t>_________________________</a:t>
            </a:r>
          </a:p>
          <a:p>
            <a:pPr marL="45720" indent="0">
              <a:buNone/>
            </a:pPr>
            <a:r>
              <a:rPr lang="en-US" sz="2800" dirty="0"/>
              <a:t>What day is it today?</a:t>
            </a:r>
          </a:p>
          <a:p>
            <a:pPr marL="45720" indent="0">
              <a:buNone/>
            </a:pPr>
            <a:r>
              <a:rPr lang="en-US" sz="2800" dirty="0"/>
              <a:t>________________	</a:t>
            </a:r>
          </a:p>
          <a:p>
            <a:pPr marL="45720" indent="0">
              <a:buNone/>
            </a:pPr>
            <a:r>
              <a:rPr lang="en-US" sz="2800" dirty="0"/>
              <a:t>What day of the week is it?</a:t>
            </a:r>
          </a:p>
          <a:p>
            <a:pPr marL="45720" indent="0">
              <a:buNone/>
            </a:pPr>
            <a:r>
              <a:rPr lang="en-US" sz="2800" dirty="0"/>
              <a:t>___________________</a:t>
            </a:r>
          </a:p>
          <a:p>
            <a:pPr marL="45720" indent="0">
              <a:buNone/>
            </a:pPr>
            <a:r>
              <a:rPr lang="en-US" sz="2800" dirty="0"/>
              <a:t>What year is it?  </a:t>
            </a:r>
          </a:p>
          <a:p>
            <a:pPr marL="45720" indent="0">
              <a:buNone/>
            </a:pPr>
            <a:r>
              <a:rPr lang="en-US" sz="2800" dirty="0"/>
              <a:t>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D20C5-D898-42F5-953F-BDAA2E8D5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Sight Words</a:t>
            </a:r>
            <a:br>
              <a:rPr lang="en-US" dirty="0"/>
            </a:br>
            <a:r>
              <a:rPr lang="en-US" sz="3100" dirty="0"/>
              <a:t>Practice saying these words three times for 1 minute 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515DB-40FE-4C85-BE87-EF3A7F7AD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690688"/>
            <a:ext cx="11669486" cy="51673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from		kind		or		then		were			5</a:t>
            </a:r>
          </a:p>
          <a:p>
            <a:r>
              <a:rPr lang="en-US" dirty="0"/>
              <a:t>any		funny		other		these		when			10</a:t>
            </a:r>
          </a:p>
          <a:p>
            <a:r>
              <a:rPr lang="en-US" dirty="0"/>
              <a:t>ask		give		when		over		learn			15</a:t>
            </a:r>
          </a:p>
          <a:p>
            <a:r>
              <a:rPr lang="en-US" dirty="0"/>
              <a:t>where	back		going		live		people			20</a:t>
            </a:r>
          </a:p>
          <a:p>
            <a:r>
              <a:rPr lang="en-US" dirty="0"/>
              <a:t>think		which		long		great		because			25</a:t>
            </a:r>
          </a:p>
          <a:p>
            <a:r>
              <a:rPr lang="en-US" dirty="0"/>
              <a:t>from		kind		or		then		were			30</a:t>
            </a:r>
          </a:p>
          <a:p>
            <a:r>
              <a:rPr lang="en-US" dirty="0"/>
              <a:t>any		funny		other		these		when			35</a:t>
            </a:r>
          </a:p>
          <a:p>
            <a:r>
              <a:rPr lang="en-US" dirty="0"/>
              <a:t>ask		give		when		over		learn			40</a:t>
            </a:r>
          </a:p>
          <a:p>
            <a:r>
              <a:rPr lang="en-US" dirty="0"/>
              <a:t>where	back		going		live		people			45</a:t>
            </a:r>
          </a:p>
          <a:p>
            <a:r>
              <a:rPr lang="en-US" dirty="0"/>
              <a:t>think		which		long		great		because			50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9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40262f94-9f35-4ac3-9a90-690165a166b7"/>
    <ds:schemaRef ds:uri="http://schemas.microsoft.com/office/2006/metadata/properties"/>
    <ds:schemaRef ds:uri="http://purl.org/dc/terms/"/>
    <ds:schemaRef ds:uri="a4f35948-e619-41b3-aa29-22878b09cfd2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3</TotalTime>
  <Words>261</Words>
  <Application>Microsoft Office PowerPoint</Application>
  <PresentationFormat>Widescreen</PresentationFormat>
  <Paragraphs>91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Cambria</vt:lpstr>
      <vt:lpstr>Back to School 16x9</vt:lpstr>
      <vt:lpstr>Unit 4  </vt:lpstr>
      <vt:lpstr>Lessons in Months</vt:lpstr>
      <vt:lpstr>Lessons in First, Second, and Third words</vt:lpstr>
      <vt:lpstr>Lessons in First, Second, and Third words</vt:lpstr>
      <vt:lpstr>Lessons in First, Second, and Third words</vt:lpstr>
      <vt:lpstr>Lessons in Weekdays</vt:lpstr>
      <vt:lpstr>What is the date today?</vt:lpstr>
      <vt:lpstr>Sight Words Practice saying these words three times for 1 minute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3</cp:revision>
  <dcterms:created xsi:type="dcterms:W3CDTF">2018-06-14T21:05:05Z</dcterms:created>
  <dcterms:modified xsi:type="dcterms:W3CDTF">2018-06-14T21:08:59Z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