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4"/>
  </p:notesMasterIdLst>
  <p:handoutMasterIdLst>
    <p:handoutMasterId r:id="rId15"/>
  </p:handoutMasterIdLst>
  <p:sldIdLst>
    <p:sldId id="334" r:id="rId3"/>
    <p:sldId id="298" r:id="rId4"/>
    <p:sldId id="483" r:id="rId5"/>
    <p:sldId id="485" r:id="rId6"/>
    <p:sldId id="484" r:id="rId7"/>
    <p:sldId id="486" r:id="rId8"/>
    <p:sldId id="487" r:id="rId9"/>
    <p:sldId id="557" r:id="rId10"/>
    <p:sldId id="488" r:id="rId11"/>
    <p:sldId id="489" r:id="rId12"/>
    <p:sldId id="49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51303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11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34207" y="541094"/>
            <a:ext cx="999533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Dedicación y devoción 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la comunicación precisa 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las Metas y los Objetivos</a:t>
            </a:r>
          </a:p>
          <a:p>
            <a:pPr algn="ctr"/>
            <a:endParaRPr lang="es-MX" sz="4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Oración</a:t>
            </a: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Estudio de la Biblia</a:t>
            </a: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Aprobación de la Iglesia</a:t>
            </a:r>
          </a:p>
          <a:p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	Virtudes, Carácter, Sabiduría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0096" y="835587"/>
            <a:ext cx="8435866" cy="474542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11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53561" y="2422643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</a:t>
            </a: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Escribir las Metas y los Objetivos de mi iglesia (Copiarla).</a:t>
            </a:r>
          </a:p>
          <a:p>
            <a:pPr lvl="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2. Escribir las Metas y los Objetivos de mi ministerio.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4  Planeación 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Metas y Objetivos</a:t>
            </a: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34207" y="541094"/>
            <a:ext cx="999533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i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</a:t>
            </a: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¿Qué necesita suceder para lograr la </a:t>
            </a:r>
            <a:r>
              <a:rPr lang="es-MX" sz="4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Visión</a:t>
            </a: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mediante la </a:t>
            </a:r>
            <a:r>
              <a:rPr lang="es-MX" sz="4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Misión</a:t>
            </a: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 algn="ctr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¿Qué necesito hacer para hacer lo que Dios quiere que logre?</a:t>
            </a:r>
          </a:p>
          <a:p>
            <a:pPr algn="ctr"/>
            <a:endParaRPr lang="es-MX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400" b="1" i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</a:t>
            </a:r>
          </a:p>
          <a:p>
            <a:pPr algn="ctr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¿Qué se necesita hacer para que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Meta suceda?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56289" y="698749"/>
            <a:ext cx="1083091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Visión:</a:t>
            </a:r>
            <a:r>
              <a:rPr lang="es-MX" sz="4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El adjetivo y sustantivo son generales.</a:t>
            </a:r>
          </a:p>
          <a:p>
            <a:endParaRPr lang="es-MX" sz="4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4400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Misión:</a:t>
            </a:r>
            <a:r>
              <a:rPr lang="es-MX" sz="4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El verbo es general.</a:t>
            </a:r>
          </a:p>
          <a:p>
            <a:endParaRPr lang="es-MX" sz="4400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4400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Meta:</a:t>
            </a:r>
            <a:r>
              <a:rPr lang="es-MX" sz="4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El adjetivo y sustantivo son específicos.</a:t>
            </a:r>
          </a:p>
          <a:p>
            <a:endParaRPr lang="es-MX" sz="4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4400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Objetivo:</a:t>
            </a:r>
            <a:r>
              <a:rPr lang="es-MX" sz="4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El verbo es específico y repetitivo.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56289" y="777576"/>
            <a:ext cx="10830911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determinan juntas:</a:t>
            </a:r>
          </a:p>
          <a:p>
            <a:pPr algn="ctr"/>
            <a:endParaRPr lang="es-MX" sz="28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742950" indent="-742950" algn="ctr">
              <a:buFont typeface="+mj-lt"/>
              <a:buAutoNum type="arabicPeriod"/>
            </a:pPr>
            <a:r>
              <a:rPr lang="es-MX" sz="7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Misión y Visión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es-MX" sz="7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 y Objetivos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70690" y="777576"/>
            <a:ext cx="922282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 y Objetivos</a:t>
            </a:r>
          </a:p>
          <a:p>
            <a:pPr algn="ctr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Específicos </a:t>
            </a:r>
          </a:p>
          <a:p>
            <a:pPr algn="ctr"/>
            <a:endParaRPr lang="es-MX" sz="4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Verbos, Adjetivos, Sustantivos</a:t>
            </a:r>
          </a:p>
          <a:p>
            <a:pPr algn="ctr"/>
            <a:r>
              <a:rPr lang="es-MX" sz="4400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Medibles, viables, alcanzables, prácticos, repetitivos, claros, definidos, precisos, importantes, bíblicas.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08992" y="1040524"/>
            <a:ext cx="1083091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Visión: 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Adorar a Jesucristo en Espíritu y en Verdad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Misión: 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Proveer adoración con música contemporánea y con contenido bíblico</a:t>
            </a:r>
          </a:p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Tener un estudio bíblico en todo el libro de los Salmos con todo el grupo de alabanza para el mes de XXX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Descartar los cantos que no tengan contenido bíblico para el mes de XX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Adaptar 30 himnos de la Iglesia con arreglos contemporáneos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Pedir aprobación a la junta de ancianos de cada canto nuevo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40523" y="0"/>
            <a:ext cx="1083091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Tener un estudio bíblico en todo el libro de los Salmos con todo el grupo de alabanza iniciando en el mes de XXX</a:t>
            </a:r>
          </a:p>
          <a:p>
            <a:pPr marL="914400" lvl="1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a.  Reducir el tiempo de alabanza para dedicar tiempo al estudio bíblico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b.  Asignar el maestro del estudio bíblico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c.  Asignar el suplente del maestro de estudio bíblico</a:t>
            </a:r>
          </a:p>
          <a:p>
            <a:pPr marL="457200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AutoNum type="arabicPeriod" startAt="2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Adaptar 30 himnos de la Iglesia con arreglos contemporáneos</a:t>
            </a:r>
          </a:p>
          <a:p>
            <a:pPr marL="914400" lvl="1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a.  Cada miembro del grupo propone 5 himnos en la fecha XXXX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b. Asignar los responsables de los arreglos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c. Cada primer domingo del mes se introducen 2 himnos nuevo a la congregación. 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13034" y="189186"/>
            <a:ext cx="945931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Visión: </a:t>
            </a:r>
          </a:p>
          <a:p>
            <a:pPr lvl="1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Ser obedientes a Jesucristo.</a:t>
            </a:r>
          </a:p>
          <a:p>
            <a:pPr lvl="1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/ Ser obedientes a Jesucristo en su último mandamiento.</a:t>
            </a: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Misión: </a:t>
            </a:r>
          </a:p>
          <a:p>
            <a:pPr lvl="1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Hacer discípulos en la región de </a:t>
            </a:r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Ozulchipec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lvl="1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/ Hacer 200 discípulos en la región de </a:t>
            </a:r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Ozulchipec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Abrir 20 grupos de estudio bíblico en Casa </a:t>
            </a:r>
          </a:p>
          <a:p>
            <a:pPr marL="1828800" lvl="3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 </a:t>
            </a:r>
          </a:p>
          <a:p>
            <a:pPr marL="1828800" lvl="3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a. Otorgar capacitación de maestros los domingos a las 10:00 am durante 4 meses</a:t>
            </a:r>
          </a:p>
          <a:p>
            <a:pPr marL="914400" lvl="1" indent="-457200">
              <a:buAutoNum type="arabicPeriod" startAt="2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Comprar 200 Biblias</a:t>
            </a:r>
          </a:p>
          <a:p>
            <a:pPr marL="1828800" lvl="3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pPr marL="1828800" lvl="3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Juntar $800 para gastos </a:t>
            </a:r>
          </a:p>
          <a:p>
            <a:pPr marL="914400" lvl="1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3.  Celebrar 100 bautismos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 </a:t>
            </a:r>
          </a:p>
          <a:p>
            <a:pPr marL="1828800" lvl="3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a. Celebrar bautismos cada 2 meses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173421" y="288172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596</Words>
  <Application>Microsoft Office PowerPoint</Application>
  <PresentationFormat>Personalizado</PresentationFormat>
  <Paragraphs>130</Paragraphs>
  <Slides>11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Whirligig design template</vt:lpstr>
      <vt:lpstr>11</vt:lpstr>
      <vt:lpstr>U. 4  Planeación I L. 2 Metas y Objetivos </vt:lpstr>
      <vt:lpstr>  </vt:lpstr>
      <vt:lpstr>  </vt:lpstr>
      <vt:lpstr>  </vt:lpstr>
      <vt:lpstr>  </vt:lpstr>
      <vt:lpstr>  </vt:lpstr>
      <vt:lpstr>  </vt:lpstr>
      <vt:lpstr>  </vt:lpstr>
      <vt:lpstr>  </vt:lpstr>
      <vt:lpstr>   Tarea  No. 11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2018-02-20T20:22:17Z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