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8/27/2019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98214-F24E-4814-93C4-80E26935C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BREAKING THE ADDICTION CYCLE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683E5-0EA2-4C74-98C7-08FEDC9FBE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12 STEPS: Part 1</a:t>
            </a:r>
          </a:p>
          <a:p>
            <a:r>
              <a:rPr lang="en-US" dirty="0"/>
              <a:t>The oxford group</a:t>
            </a:r>
          </a:p>
        </p:txBody>
      </p:sp>
    </p:spTree>
    <p:extLst>
      <p:ext uri="{BB962C8B-B14F-4D97-AF65-F5344CB8AC3E}">
        <p14:creationId xmlns:p14="http://schemas.microsoft.com/office/powerpoint/2010/main" val="2856933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98214-F24E-4814-93C4-80E26935C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BREAKING THE ADDICTION CYCLE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683E5-0EA2-4C74-98C7-08FEDC9FB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213807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12 STEPS: History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Oxford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Frank </a:t>
            </a:r>
            <a:r>
              <a:rPr lang="en-US" dirty="0" err="1"/>
              <a:t>buchman</a:t>
            </a:r>
            <a:r>
              <a:rPr lang="en-US" dirty="0"/>
              <a:t>:  American Lutheran minister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Penn state college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Beliefs: Fear &amp; selfishness</a:t>
            </a:r>
          </a:p>
        </p:txBody>
      </p:sp>
    </p:spTree>
    <p:extLst>
      <p:ext uri="{BB962C8B-B14F-4D97-AF65-F5344CB8AC3E}">
        <p14:creationId xmlns:p14="http://schemas.microsoft.com/office/powerpoint/2010/main" val="3456525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98214-F24E-4814-93C4-80E26935C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BREAKING THE ADDICTION CYCLE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683E5-0EA2-4C74-98C7-08FEDC9FB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875060" cy="289245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Oxford group four points: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Absolute Honesty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Purity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Unselfishness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Love. </a:t>
            </a:r>
          </a:p>
        </p:txBody>
      </p:sp>
    </p:spTree>
    <p:extLst>
      <p:ext uri="{BB962C8B-B14F-4D97-AF65-F5344CB8AC3E}">
        <p14:creationId xmlns:p14="http://schemas.microsoft.com/office/powerpoint/2010/main" val="2414768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98214-F24E-4814-93C4-80E26935C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BREAKING THE ADDICTION CYCLE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683E5-0EA2-4C74-98C7-08FEDC9FB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875060" cy="289245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Oxford group four spiritual practices: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sharing of our sins and temptations with another Christian.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Surrender our life past, present and future, into God's keeping and direction.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Restitution to all whom we have wronged directly or indirectly.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Listening for God's guidance and carrying it out.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26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98214-F24E-4814-93C4-80E26935C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BREAKING THE ADDICTION CYCLE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683E5-0EA2-4C74-98C7-08FEDC9FB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79" y="3451860"/>
            <a:ext cx="8875060" cy="289245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Oxford group five c’s: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Confidence – The establishment of rapport with the person to be changed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Confession – Admission of sins to God and to another person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Conviction – Become aware of one’s sinfulness</a:t>
            </a:r>
          </a:p>
        </p:txBody>
      </p:sp>
    </p:spTree>
    <p:extLst>
      <p:ext uri="{BB962C8B-B14F-4D97-AF65-F5344CB8AC3E}">
        <p14:creationId xmlns:p14="http://schemas.microsoft.com/office/powerpoint/2010/main" val="2539755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98214-F24E-4814-93C4-80E26935C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BREAKING THE ADDICTION CYCLE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683E5-0EA2-4C74-98C7-08FEDC9FB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79" y="3451860"/>
            <a:ext cx="8875060" cy="289245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Oxford group five c’s: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Conversion – Give oneself to God and follow His guidance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Continuance – Fellowship and witness to others</a:t>
            </a:r>
          </a:p>
        </p:txBody>
      </p:sp>
    </p:spTree>
    <p:extLst>
      <p:ext uri="{BB962C8B-B14F-4D97-AF65-F5344CB8AC3E}">
        <p14:creationId xmlns:p14="http://schemas.microsoft.com/office/powerpoint/2010/main" val="139553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98214-F24E-4814-93C4-80E26935C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BREAKING THE ADDICTION CYCLE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683E5-0EA2-4C74-98C7-08FEDC9FB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79" y="3451860"/>
            <a:ext cx="8875060" cy="289245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Oxford group four steps: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Surrender - of our life, past, present, and future, into God’s keeping and direction.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Sharing - of our sins and temptations with another Christian, and to use ‘Sharing as Witness’ to help others, still unchanged, to recognize and acknowledge their sins. </a:t>
            </a:r>
          </a:p>
        </p:txBody>
      </p:sp>
    </p:spTree>
    <p:extLst>
      <p:ext uri="{BB962C8B-B14F-4D97-AF65-F5344CB8AC3E}">
        <p14:creationId xmlns:p14="http://schemas.microsoft.com/office/powerpoint/2010/main" val="3969347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98214-F24E-4814-93C4-80E26935C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BREAKING THE ADDICTION CYCLE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683E5-0EA2-4C74-98C7-08FEDC9FB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79" y="3451860"/>
            <a:ext cx="8875060" cy="289245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Oxford group four steps: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3. Restitution - to all whom we have wronged directly or indirectly. 4. Continuance - Listening, accepting, and relying on God’s guidance, and carrying it out in everything we do and say, great or small.</a:t>
            </a:r>
          </a:p>
        </p:txBody>
      </p:sp>
    </p:spTree>
    <p:extLst>
      <p:ext uri="{BB962C8B-B14F-4D97-AF65-F5344CB8AC3E}">
        <p14:creationId xmlns:p14="http://schemas.microsoft.com/office/powerpoint/2010/main" val="1901157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98214-F24E-4814-93C4-80E26935C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BREAKING THE ADDICTION CYCLE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8683E5-0EA2-4C74-98C7-08FEDC9FB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79" y="3451860"/>
            <a:ext cx="8875060" cy="2892456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Oxford group six steps: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Complete deflation.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Dependence on God.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Moral inventory.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Confession.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Restitution.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Continued work with others in need.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8447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37</TotalTime>
  <Words>320</Words>
  <Application>Microsoft Office PowerPoint</Application>
  <PresentationFormat>Widescreen</PresentationFormat>
  <Paragraphs>45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Gallery</vt:lpstr>
      <vt:lpstr>BREAKING THE ADDICTION CYCLE</vt:lpstr>
      <vt:lpstr>BREAKING THE ADDICTION CYCLE</vt:lpstr>
      <vt:lpstr>BREAKING THE ADDICTION CYCLE</vt:lpstr>
      <vt:lpstr>BREAKING THE ADDICTION CYCLE</vt:lpstr>
      <vt:lpstr>BREAKING THE ADDICTION CYCLE</vt:lpstr>
      <vt:lpstr>BREAKING THE ADDICTION CYCLE</vt:lpstr>
      <vt:lpstr>BREAKING THE ADDICTION CYCLE</vt:lpstr>
      <vt:lpstr>BREAKING THE ADDICTION CYCLE</vt:lpstr>
      <vt:lpstr>BREAKING THE ADDICTION CYCLE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BREAKING THE ADDICTION CYCLE</dc:title>
  <dc:creator>Mark Vandermeer</dc:creator>
  <cp:lastModifiedBy>Mark Vandermeer</cp:lastModifiedBy>
  <cp:revision>6</cp:revision>
  <dcterms:created xsi:type="dcterms:W3CDTF">2019-08-27T16:22:06Z</dcterms:created>
  <dcterms:modified xsi:type="dcterms:W3CDTF">2019-08-27T16:59:16Z</dcterms:modified>
</cp:coreProperties>
</file>