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82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4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Coaching is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765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about getting your client to some form of </a:t>
            </a:r>
            <a:r>
              <a:rPr lang="is-IS" dirty="0" smtClean="0"/>
              <a:t>…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35265" y="2909458"/>
            <a:ext cx="3574760" cy="1388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Action!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8EB4E3"/>
                </a:solidFill>
              </a:rPr>
              <a:t>Action is accomplished over TIME</a:t>
            </a:r>
            <a:endParaRPr lang="en-US" b="1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8EB4E3"/>
                </a:solidFill>
              </a:rPr>
              <a:t>Time is in God’s hands</a:t>
            </a:r>
            <a:endParaRPr lang="en-US" b="1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Psalm 31:15 (NIV) </a:t>
            </a:r>
            <a:r>
              <a:rPr lang="en-US" i="1" dirty="0"/>
              <a:t>My times are in your hands …</a:t>
            </a:r>
            <a:r>
              <a:rPr lang="en-US" i="1" dirty="0" smtClean="0"/>
              <a:t>.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Don’t fit God into your schedule; fit your schedule into God.</a:t>
            </a:r>
            <a:endParaRPr lang="en-US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8EB4E3"/>
                </a:solidFill>
              </a:rPr>
              <a:t>Make your “to do” list your prayer list</a:t>
            </a:r>
            <a:endParaRPr lang="en-US" b="1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739505"/>
            <a:ext cx="7399464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4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8EB4E3"/>
                </a:solidFill>
              </a:rPr>
              <a:t>Prioritize your “to do” list</a:t>
            </a:r>
            <a:endParaRPr lang="en-US" b="1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828158"/>
            <a:ext cx="7399464" cy="41414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Prioritize each “to do” with A, B, C.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Further fine tune your prioritization with 1,2,3.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32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8EB4E3"/>
                </a:solidFill>
              </a:rPr>
              <a:t>Lessen the weight of your “to do” list</a:t>
            </a:r>
            <a:endParaRPr lang="en-US" b="1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828158"/>
            <a:ext cx="7399464" cy="41414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Move “to do’s” to more reasonable dates.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Check off “to do’s” accomplished.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55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8EB4E3"/>
                </a:solidFill>
              </a:rPr>
              <a:t>Dealing with interruptions to your day</a:t>
            </a:r>
            <a:endParaRPr lang="en-US" b="1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Decide if you really need to deal with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Decide if it must be dealt with immediately.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Move to a more appropriate </a:t>
            </a:r>
            <a:r>
              <a:rPr lang="en-US" dirty="0" smtClean="0">
                <a:solidFill>
                  <a:srgbClr val="8EB4E3"/>
                </a:solidFill>
              </a:rPr>
              <a:t>date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13095</TotalTime>
  <Words>153</Words>
  <Application>Microsoft Macintosh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Black</vt:lpstr>
      <vt:lpstr>Time Management</vt:lpstr>
      <vt:lpstr>Coaching is </vt:lpstr>
      <vt:lpstr>Action is accomplished over TIME</vt:lpstr>
      <vt:lpstr>Time is in God’s hands</vt:lpstr>
      <vt:lpstr>Make your “to do” list your prayer list</vt:lpstr>
      <vt:lpstr>Prioritize your “to do” list</vt:lpstr>
      <vt:lpstr>Lessen the weight of your “to do” list</vt:lpstr>
      <vt:lpstr>Dealing with interruptions to your day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35</cp:revision>
  <dcterms:created xsi:type="dcterms:W3CDTF">2019-03-01T19:59:18Z</dcterms:created>
  <dcterms:modified xsi:type="dcterms:W3CDTF">2019-07-08T17:44:51Z</dcterms:modified>
</cp:coreProperties>
</file>