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 id="289" r:id="rId5"/>
    <p:sldId id="288" r:id="rId6"/>
    <p:sldId id="287" r:id="rId7"/>
    <p:sldId id="290" r:id="rId8"/>
    <p:sldId id="295" r:id="rId9"/>
    <p:sldId id="294" r:id="rId10"/>
    <p:sldId id="293" r:id="rId11"/>
    <p:sldId id="292" r:id="rId12"/>
    <p:sldId id="291" r:id="rId13"/>
    <p:sldId id="296" r:id="rId14"/>
    <p:sldId id="300" r:id="rId15"/>
    <p:sldId id="299" r:id="rId16"/>
    <p:sldId id="298" r:id="rId17"/>
    <p:sldId id="297" r:id="rId18"/>
    <p:sldId id="301" r:id="rId19"/>
    <p:sldId id="304" r:id="rId20"/>
    <p:sldId id="303" r:id="rId21"/>
    <p:sldId id="302"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215" autoAdjust="0"/>
  </p:normalViewPr>
  <p:slideViewPr>
    <p:cSldViewPr snapToGrid="0">
      <p:cViewPr varScale="1">
        <p:scale>
          <a:sx n="107" d="100"/>
          <a:sy n="107" d="100"/>
        </p:scale>
        <p:origin x="71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05.11.2021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146613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05.11.2021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136122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05.11.2021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416541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05.11.2021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03033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05.11.2021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9580122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8EB73127-D939-4AC0-AB03-D5BE2F52F1AC}" type="datetimeFigureOut">
              <a:rPr lang="uk-UA" smtClean="0"/>
              <a:t>05.11.2021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901667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8EB73127-D939-4AC0-AB03-D5BE2F52F1AC}" type="datetimeFigureOut">
              <a:rPr lang="uk-UA" smtClean="0"/>
              <a:t>05.11.2021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6964114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05.11.2021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1711559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05.11.2021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734558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05.11.2021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83374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EB73127-D939-4AC0-AB03-D5BE2F52F1AC}" type="datetimeFigureOut">
              <a:rPr lang="uk-UA" smtClean="0"/>
              <a:t>05.11.2021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894013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EB73127-D939-4AC0-AB03-D5BE2F52F1AC}" type="datetimeFigureOut">
              <a:rPr lang="uk-UA" smtClean="0"/>
              <a:t>05.11.2021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982062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EB73127-D939-4AC0-AB03-D5BE2F52F1AC}" type="datetimeFigureOut">
              <a:rPr lang="uk-UA" smtClean="0"/>
              <a:t>05.11.2021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829916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EB73127-D939-4AC0-AB03-D5BE2F52F1AC}" type="datetimeFigureOut">
              <a:rPr lang="uk-UA" smtClean="0"/>
              <a:t>05.11.2021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964521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EB73127-D939-4AC0-AB03-D5BE2F52F1AC}" type="datetimeFigureOut">
              <a:rPr lang="uk-UA" smtClean="0"/>
              <a:t>05.11.2021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367957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05.11.2021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286462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05.11.2021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559088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EB73127-D939-4AC0-AB03-D5BE2F52F1AC}" type="datetimeFigureOut">
              <a:rPr lang="uk-UA" smtClean="0"/>
              <a:t>05.11.2021</a:t>
            </a:fld>
            <a:endParaRPr lang="uk-UA"/>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uk-UA"/>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4B36A120-2E4D-4A85-8F14-00279EB4CA63}" type="slidenum">
              <a:rPr lang="uk-UA" smtClean="0"/>
              <a:t>‹#›</a:t>
            </a:fld>
            <a:endParaRPr lang="uk-UA"/>
          </a:p>
        </p:txBody>
      </p:sp>
    </p:spTree>
    <p:extLst>
      <p:ext uri="{BB962C8B-B14F-4D97-AF65-F5344CB8AC3E}">
        <p14:creationId xmlns:p14="http://schemas.microsoft.com/office/powerpoint/2010/main" val="14375626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51012" y="148823"/>
            <a:ext cx="8689976" cy="2509213"/>
          </a:xfrm>
        </p:spPr>
        <p:txBody>
          <a:bodyPr>
            <a:normAutofit/>
          </a:bodyPr>
          <a:lstStyle/>
          <a:p>
            <a:pPr>
              <a:lnSpc>
                <a:spcPct val="150000"/>
              </a:lnSpc>
              <a:spcAft>
                <a:spcPts val="1000"/>
              </a:spcAft>
            </a:pPr>
            <a:r>
              <a:rPr lang="uk-UA" sz="6600" b="1" dirty="0">
                <a:effectLst/>
                <a:latin typeface="Calibri" panose="020F0502020204030204" pitchFamily="34" charset="0"/>
                <a:ea typeface="Times New Roman" panose="02020603050405020304" pitchFamily="18" charset="0"/>
                <a:cs typeface="Calibri" panose="020F0502020204030204" pitchFamily="34" charset="0"/>
              </a:rPr>
              <a:t>Богослов’я</a:t>
            </a:r>
            <a:r>
              <a:rPr lang="uk-UA" sz="66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6600" b="1" dirty="0">
                <a:effectLst/>
                <a:latin typeface="Calibri" panose="020F0502020204030204" pitchFamily="34" charset="0"/>
                <a:ea typeface="Times New Roman" panose="02020603050405020304" pitchFamily="18" charset="0"/>
                <a:cs typeface="Calibri" panose="020F0502020204030204" pitchFamily="34" charset="0"/>
              </a:rPr>
              <a:t>1</a:t>
            </a:r>
            <a:endParaRPr lang="uk-UA" sz="66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Подзаголовок 2"/>
          <p:cNvSpPr>
            <a:spLocks noGrp="1"/>
          </p:cNvSpPr>
          <p:nvPr>
            <p:ph type="subTitle" idx="1"/>
          </p:nvPr>
        </p:nvSpPr>
        <p:spPr>
          <a:xfrm>
            <a:off x="902400" y="2743200"/>
            <a:ext cx="10387200" cy="1371599"/>
          </a:xfrm>
        </p:spPr>
        <p:txBody>
          <a:bodyPr>
            <a:normAutofit fontScale="25000" lnSpcReduction="20000"/>
          </a:bodyPr>
          <a:lstStyle/>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Інститут християнських лідерів</a:t>
            </a:r>
          </a:p>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Професор Сергій </a:t>
            </a:r>
            <a:r>
              <a:rPr lang="uk-UA" sz="12800" b="1" dirty="0" err="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Перевишко</a:t>
            </a:r>
            <a:endPar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Серпень 2019 2.1</a:t>
            </a:r>
          </a:p>
          <a:p>
            <a:endParaRPr lang="uk-UA" dirty="0"/>
          </a:p>
        </p:txBody>
      </p:sp>
    </p:spTree>
    <p:extLst>
      <p:ext uri="{BB962C8B-B14F-4D97-AF65-F5344CB8AC3E}">
        <p14:creationId xmlns:p14="http://schemas.microsoft.com/office/powerpoint/2010/main" val="3529124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6600" b="1" dirty="0">
                <a:effectLst/>
                <a:latin typeface="Calibri" panose="020F0502020204030204" pitchFamily="34" charset="0"/>
                <a:ea typeface="Times New Roman" panose="02020603050405020304" pitchFamily="18" charset="0"/>
              </a:rPr>
              <a:t>Унікальність Біблії</a:t>
            </a:r>
            <a:endParaRPr lang="uk-UA" sz="2558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510985" y="2118929"/>
            <a:ext cx="6024286" cy="4480660"/>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Біблія пережила всіляку критику</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біблійного вчення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Пророцтва</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Історія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1707133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6600" b="1" dirty="0">
                <a:effectLst/>
                <a:latin typeface="Calibri" panose="020F0502020204030204" pitchFamily="34" charset="0"/>
                <a:ea typeface="Times New Roman" panose="02020603050405020304" pitchFamily="18" charset="0"/>
              </a:rPr>
              <a:t>Унікальність Біблії</a:t>
            </a:r>
            <a:endParaRPr lang="uk-UA" sz="2558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510985" y="2118929"/>
            <a:ext cx="6024286" cy="4480660"/>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Біблія пережила всіляку критику</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біблійного вчення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Пророцтва</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Історія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Герої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908355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6600" b="1" dirty="0">
                <a:effectLst/>
                <a:latin typeface="Calibri" panose="020F0502020204030204" pitchFamily="34" charset="0"/>
                <a:ea typeface="Times New Roman" panose="02020603050405020304" pitchFamily="18" charset="0"/>
              </a:rPr>
              <a:t>Унікальність Біблії</a:t>
            </a:r>
            <a:endParaRPr lang="uk-UA" sz="2558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510985" y="2118929"/>
            <a:ext cx="6024286" cy="4480660"/>
          </a:xfrm>
        </p:spPr>
        <p:txBody>
          <a:bodyPr>
            <a:normAutofit fontScale="62500" lnSpcReduction="20000"/>
          </a:bodyPr>
          <a:lstStyle/>
          <a:p>
            <a:pPr>
              <a:lnSpc>
                <a:spcPct val="150000"/>
              </a:lnSpc>
              <a:spcAft>
                <a:spcPts val="1000"/>
              </a:spcAft>
            </a:pPr>
            <a:r>
              <a:rPr lang="uk-UA" sz="3400" b="1" dirty="0">
                <a:effectLst/>
                <a:latin typeface="Calibri" panose="020F0502020204030204" pitchFamily="34" charset="0"/>
                <a:ea typeface="Times New Roman" panose="02020603050405020304" pitchFamily="18" charset="0"/>
                <a:cs typeface="Calibri" panose="020F0502020204030204" pitchFamily="34" charset="0"/>
              </a:rPr>
              <a:t>Біблія пережила всіляку критику</a:t>
            </a:r>
            <a:endParaRPr lang="uk-UA" sz="3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3400" b="1" dirty="0">
                <a:effectLst/>
                <a:latin typeface="Calibri" panose="020F0502020204030204" pitchFamily="34" charset="0"/>
                <a:ea typeface="Times New Roman" panose="02020603050405020304" pitchFamily="18" charset="0"/>
                <a:cs typeface="Calibri" panose="020F0502020204030204" pitchFamily="34" charset="0"/>
              </a:rPr>
              <a:t>Унікальність біблійного вчення</a:t>
            </a:r>
            <a:endParaRPr lang="uk-UA" sz="3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3400" b="1" dirty="0">
                <a:effectLst/>
                <a:latin typeface="Calibri" panose="020F0502020204030204" pitchFamily="34" charset="0"/>
                <a:ea typeface="Times New Roman" panose="02020603050405020304" pitchFamily="18" charset="0"/>
                <a:cs typeface="Calibri" panose="020F0502020204030204" pitchFamily="34" charset="0"/>
              </a:rPr>
              <a:t>Пророцтва</a:t>
            </a:r>
            <a:endParaRPr lang="uk-UA" sz="3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3400" b="1" dirty="0">
                <a:effectLst/>
                <a:latin typeface="Calibri" panose="020F0502020204030204" pitchFamily="34" charset="0"/>
                <a:ea typeface="Times New Roman" panose="02020603050405020304" pitchFamily="18" charset="0"/>
                <a:cs typeface="Calibri" panose="020F0502020204030204" pitchFamily="34" charset="0"/>
              </a:rPr>
              <a:t>Історія</a:t>
            </a:r>
            <a:endParaRPr lang="uk-UA" sz="3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3400" b="1" dirty="0">
                <a:effectLst/>
                <a:latin typeface="Calibri" panose="020F0502020204030204" pitchFamily="34" charset="0"/>
                <a:ea typeface="Times New Roman" panose="02020603050405020304" pitchFamily="18" charset="0"/>
                <a:cs typeface="Calibri" panose="020F0502020204030204" pitchFamily="34" charset="0"/>
              </a:rPr>
              <a:t>Герої Біблії</a:t>
            </a:r>
            <a:endParaRPr lang="uk-UA" sz="3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3400" b="1" dirty="0">
                <a:effectLst/>
                <a:latin typeface="Calibri" panose="020F0502020204030204" pitchFamily="34" charset="0"/>
                <a:ea typeface="Times New Roman" panose="02020603050405020304" pitchFamily="18" charset="0"/>
                <a:cs typeface="Calibri" panose="020F0502020204030204" pitchFamily="34" charset="0"/>
              </a:rPr>
              <a:t>Унікальність впливу Біблії на світову літературу</a:t>
            </a:r>
            <a:endParaRPr lang="uk-UA" sz="3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2774665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6600" b="1" dirty="0">
                <a:effectLst/>
                <a:latin typeface="Calibri" panose="020F0502020204030204" pitchFamily="34" charset="0"/>
                <a:ea typeface="Times New Roman" panose="02020603050405020304" pitchFamily="18" charset="0"/>
              </a:rPr>
              <a:t>Унікальність Біблії</a:t>
            </a:r>
            <a:endParaRPr lang="uk-UA" sz="2558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510985" y="2118929"/>
            <a:ext cx="6024286" cy="4480660"/>
          </a:xfrm>
        </p:spPr>
        <p:txBody>
          <a:bodyPr>
            <a:normAutofit/>
          </a:bodyPr>
          <a:lstStyle/>
          <a:p>
            <a:pPr algn="just">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походження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2603261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6600" b="1" dirty="0">
                <a:effectLst/>
                <a:latin typeface="Calibri" panose="020F0502020204030204" pitchFamily="34" charset="0"/>
                <a:ea typeface="Times New Roman" panose="02020603050405020304" pitchFamily="18" charset="0"/>
              </a:rPr>
              <a:t>Унікальність Біблії</a:t>
            </a:r>
            <a:endParaRPr lang="uk-UA" sz="2558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510985" y="2118929"/>
            <a:ext cx="6024286" cy="4480660"/>
          </a:xfrm>
        </p:spPr>
        <p:txBody>
          <a:bodyPr>
            <a:normAutofit/>
          </a:bodyPr>
          <a:lstStyle/>
          <a:p>
            <a:pPr algn="just">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походження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єдності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3621580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6600" b="1" dirty="0">
                <a:effectLst/>
                <a:latin typeface="Calibri" panose="020F0502020204030204" pitchFamily="34" charset="0"/>
                <a:ea typeface="Times New Roman" panose="02020603050405020304" pitchFamily="18" charset="0"/>
              </a:rPr>
              <a:t>Унікальність Біблії</a:t>
            </a:r>
            <a:endParaRPr lang="uk-UA" sz="2558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510985" y="2118929"/>
            <a:ext cx="6024286" cy="4480660"/>
          </a:xfrm>
        </p:spPr>
        <p:txBody>
          <a:bodyPr>
            <a:normAutofit/>
          </a:bodyPr>
          <a:lstStyle/>
          <a:p>
            <a:pPr algn="just">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походження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єдності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актуальності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1235793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6600" b="1" dirty="0">
                <a:effectLst/>
                <a:latin typeface="Calibri" panose="020F0502020204030204" pitchFamily="34" charset="0"/>
                <a:ea typeface="Times New Roman" panose="02020603050405020304" pitchFamily="18" charset="0"/>
              </a:rPr>
              <a:t>Унікальність Біблії</a:t>
            </a:r>
            <a:endParaRPr lang="uk-UA" sz="2558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510985" y="2118929"/>
            <a:ext cx="6024286" cy="4480660"/>
          </a:xfrm>
        </p:spPr>
        <p:txBody>
          <a:bodyPr>
            <a:normAutofit/>
          </a:bodyPr>
          <a:lstStyle/>
          <a:p>
            <a:pPr algn="just">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походження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єдності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актуальності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поширення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13919344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6600" b="1" dirty="0">
                <a:effectLst/>
                <a:latin typeface="Calibri" panose="020F0502020204030204" pitchFamily="34" charset="0"/>
                <a:ea typeface="Times New Roman" panose="02020603050405020304" pitchFamily="18" charset="0"/>
              </a:rPr>
              <a:t>Унікальність Біблії</a:t>
            </a:r>
            <a:endParaRPr lang="uk-UA" sz="2558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510985" y="2118929"/>
            <a:ext cx="6024286" cy="4480660"/>
          </a:xfrm>
        </p:spPr>
        <p:txBody>
          <a:bodyPr>
            <a:normAutofit/>
          </a:bodyPr>
          <a:lstStyle/>
          <a:p>
            <a:pPr algn="just">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походження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єдності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актуальності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поширення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передачі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1122999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6600" b="1" dirty="0">
                <a:effectLst/>
                <a:latin typeface="Calibri" panose="020F0502020204030204" pitchFamily="34" charset="0"/>
                <a:ea typeface="Times New Roman" panose="02020603050405020304" pitchFamily="18" charset="0"/>
              </a:rPr>
              <a:t>Унікальність Біблії</a:t>
            </a:r>
            <a:endParaRPr lang="uk-UA" sz="2558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510985" y="2118929"/>
            <a:ext cx="6024286" cy="4480660"/>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Археологічні підтвердження достовірності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3968426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6600" b="1" dirty="0">
                <a:effectLst/>
                <a:latin typeface="Calibri" panose="020F0502020204030204" pitchFamily="34" charset="0"/>
                <a:ea typeface="Times New Roman" panose="02020603050405020304" pitchFamily="18" charset="0"/>
              </a:rPr>
              <a:t>Унікальність Біблії</a:t>
            </a:r>
            <a:endParaRPr lang="uk-UA" sz="2558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510985" y="2118929"/>
            <a:ext cx="6024286" cy="4480660"/>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Археологічні підтвердження достовірності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Літературна унікальність</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1965611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quarter" idx="14"/>
          </p:nvPr>
        </p:nvSpPr>
        <p:spPr>
          <a:xfrm>
            <a:off x="385480" y="1966529"/>
            <a:ext cx="5800165" cy="4480660"/>
          </a:xfrm>
        </p:spPr>
        <p:txBody>
          <a:bodyPr>
            <a:normAutofit fontScale="92500" lnSpcReduction="10000"/>
          </a:bodyPr>
          <a:lstStyle/>
          <a:p>
            <a:pPr>
              <a:lnSpc>
                <a:spcPct val="150000"/>
              </a:lnSpc>
              <a:spcAft>
                <a:spcPts val="1000"/>
              </a:spcAft>
            </a:pPr>
            <a:r>
              <a:rPr lang="uk-UA" sz="1800" b="1" dirty="0">
                <a:effectLst/>
                <a:latin typeface="Calibri" panose="020F0502020204030204" pitchFamily="34" charset="0"/>
                <a:ea typeface="Times New Roman" panose="02020603050405020304" pitchFamily="18" charset="0"/>
                <a:cs typeface="Calibri" panose="020F0502020204030204" pitchFamily="34" charset="0"/>
              </a:rPr>
              <a:t>Перед нами книга, яка писалася протягом більше 1500 років. Протягом життя 40 поколінь, більш ніж 40 авторами зі всіх громадських шарів, включаючи царів, селян, філософів, рибалок, поетів, державних діячів, вчених тощо. Серед них: Мойсей, політичний діяч, який отримав блискучу освіту в Єгипті, Петро, рибалка, Амос, пастух, Ісус Навин, воєначальник, </a:t>
            </a:r>
            <a:r>
              <a:rPr lang="uk-UA" sz="1800" b="1" dirty="0" err="1">
                <a:effectLst/>
                <a:latin typeface="Calibri" panose="020F0502020204030204" pitchFamily="34" charset="0"/>
                <a:ea typeface="Times New Roman" panose="02020603050405020304" pitchFamily="18" charset="0"/>
                <a:cs typeface="Calibri" panose="020F0502020204030204" pitchFamily="34" charset="0"/>
              </a:rPr>
              <a:t>Неемія</a:t>
            </a:r>
            <a:r>
              <a:rPr lang="uk-UA" sz="1800" b="1" dirty="0">
                <a:effectLst/>
                <a:latin typeface="Calibri" panose="020F0502020204030204" pitchFamily="34" charset="0"/>
                <a:ea typeface="Times New Roman" panose="02020603050405020304" pitchFamily="18" charset="0"/>
                <a:cs typeface="Calibri" panose="020F0502020204030204" pitchFamily="34" charset="0"/>
              </a:rPr>
              <a:t>, виночерпій, Даниїл, прем’єр-міністр, Лука, лікар, Соломон, цар, Матвій, збирач податків, Павло, рабин.</a:t>
            </a:r>
          </a:p>
          <a:p>
            <a:pPr marL="0" indent="0">
              <a:lnSpc>
                <a:spcPct val="150000"/>
              </a:lnSpc>
              <a:spcAft>
                <a:spcPts val="1000"/>
              </a:spcAft>
              <a:buNone/>
            </a:pPr>
            <a:r>
              <a:rPr lang="uk-UA" sz="1800" b="1" dirty="0">
                <a:effectLst/>
                <a:latin typeface="Calibri" panose="020F0502020204030204" pitchFamily="34" charset="0"/>
                <a:ea typeface="Times New Roman" panose="02020603050405020304" pitchFamily="18" charset="0"/>
                <a:cs typeface="Calibri" panose="020F0502020204030204" pitchFamily="34" charset="0"/>
              </a:rPr>
              <a:t>     </a:t>
            </a:r>
            <a:r>
              <a:rPr lang="uk-UA" sz="1800" b="1" dirty="0" err="1">
                <a:effectLst/>
                <a:latin typeface="Calibri" panose="020F0502020204030204" pitchFamily="34" charset="0"/>
                <a:ea typeface="Times New Roman" panose="02020603050405020304" pitchFamily="18" charset="0"/>
                <a:cs typeface="Calibri" panose="020F0502020204030204" pitchFamily="34" charset="0"/>
              </a:rPr>
              <a:t>Джош</a:t>
            </a:r>
            <a:r>
              <a:rPr lang="uk-UA" sz="1800" b="1" dirty="0">
                <a:effectLst/>
                <a:latin typeface="Calibri" panose="020F0502020204030204" pitchFamily="34" charset="0"/>
                <a:ea typeface="Times New Roman" panose="02020603050405020304" pitchFamily="18" charset="0"/>
                <a:cs typeface="Calibri" panose="020F0502020204030204" pitchFamily="34" charset="0"/>
              </a:rPr>
              <a:t> </a:t>
            </a:r>
            <a:r>
              <a:rPr lang="uk-UA" sz="1800" b="1" dirty="0" err="1">
                <a:effectLst/>
                <a:latin typeface="Calibri" panose="020F0502020204030204" pitchFamily="34" charset="0"/>
                <a:ea typeface="Times New Roman" panose="02020603050405020304" pitchFamily="18" charset="0"/>
                <a:cs typeface="Calibri" panose="020F0502020204030204" pitchFamily="34" charset="0"/>
              </a:rPr>
              <a:t>Макдауелл</a:t>
            </a: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
        <p:nvSpPr>
          <p:cNvPr id="7" name="Заголовок 1">
            <a:extLst>
              <a:ext uri="{FF2B5EF4-FFF2-40B4-BE49-F238E27FC236}">
                <a16:creationId xmlns:a16="http://schemas.microsoft.com/office/drawing/2014/main" id="{CB4294BA-8B64-4524-BCBD-DD1A84587543}"/>
              </a:ext>
            </a:extLst>
          </p:cNvPr>
          <p:cNvSpPr>
            <a:spLocks noGrp="1"/>
          </p:cNvSpPr>
          <p:nvPr>
            <p:ph type="title"/>
          </p:nvPr>
        </p:nvSpPr>
        <p:spPr>
          <a:xfrm>
            <a:off x="914400" y="251151"/>
            <a:ext cx="10363200" cy="1595438"/>
          </a:xfrm>
        </p:spPr>
        <p:txBody>
          <a:bodyPr>
            <a:normAutofit/>
          </a:bodyPr>
          <a:lstStyle/>
          <a:p>
            <a:r>
              <a:rPr lang="uk-UA" sz="6600" b="1" dirty="0">
                <a:effectLst/>
                <a:latin typeface="Calibri" panose="020F0502020204030204" pitchFamily="34" charset="0"/>
                <a:ea typeface="Times New Roman" panose="02020603050405020304" pitchFamily="18" charset="0"/>
              </a:rPr>
              <a:t>Унікальність Біблії</a:t>
            </a:r>
            <a:endParaRPr lang="uk-UA" sz="255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832562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6600" b="1" dirty="0">
                <a:effectLst/>
                <a:latin typeface="Calibri" panose="020F0502020204030204" pitchFamily="34" charset="0"/>
                <a:ea typeface="Times New Roman" panose="02020603050405020304" pitchFamily="18" charset="0"/>
              </a:rPr>
              <a:t>Унікальність Біблії</a:t>
            </a:r>
            <a:endParaRPr lang="uk-UA" sz="2558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510985" y="2118929"/>
            <a:ext cx="6024286" cy="4480660"/>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Археологічні підтвердження достовірності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Літературна унікальність</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біблійної моралі</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1612171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6600" b="1" dirty="0">
                <a:effectLst/>
                <a:latin typeface="Calibri" panose="020F0502020204030204" pitchFamily="34" charset="0"/>
                <a:ea typeface="Times New Roman" panose="02020603050405020304" pitchFamily="18" charset="0"/>
              </a:rPr>
              <a:t>Унікальність Біблії</a:t>
            </a:r>
            <a:endParaRPr lang="uk-UA" sz="2558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510985" y="2118929"/>
            <a:ext cx="6024286" cy="4480660"/>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Археологічні підтвердження достовірності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Літературна унікальність</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біблійної моралі</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Підсумовування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493333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6600" b="1" dirty="0">
                <a:effectLst/>
                <a:latin typeface="Calibri" panose="020F0502020204030204" pitchFamily="34" charset="0"/>
                <a:ea typeface="Times New Roman" panose="02020603050405020304" pitchFamily="18" charset="0"/>
              </a:rPr>
              <a:t>Унікальність Біблії</a:t>
            </a:r>
            <a:endParaRPr lang="uk-UA" sz="2558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537880" y="2118929"/>
            <a:ext cx="5800165" cy="4480660"/>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Унікальна популярність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3278275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6600" b="1" dirty="0">
                <a:effectLst/>
                <a:latin typeface="Calibri" panose="020F0502020204030204" pitchFamily="34" charset="0"/>
                <a:ea typeface="Times New Roman" panose="02020603050405020304" pitchFamily="18" charset="0"/>
              </a:rPr>
              <a:t>Унікальність Біблії</a:t>
            </a:r>
            <a:endParaRPr lang="uk-UA" sz="2558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537880" y="2118929"/>
            <a:ext cx="5800165" cy="4480660"/>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Унікальна популярність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перекладів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571202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6600" b="1" dirty="0">
                <a:effectLst/>
                <a:latin typeface="Calibri" panose="020F0502020204030204" pitchFamily="34" charset="0"/>
                <a:ea typeface="Times New Roman" panose="02020603050405020304" pitchFamily="18" charset="0"/>
              </a:rPr>
              <a:t>Унікальність Біблії</a:t>
            </a:r>
            <a:endParaRPr lang="uk-UA" sz="2558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537880" y="2118929"/>
            <a:ext cx="5800165" cy="4480660"/>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Унікальна популярність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перекладів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Унікальна життєздатність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3807208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6600" b="1" dirty="0">
                <a:effectLst/>
                <a:latin typeface="Calibri" panose="020F0502020204030204" pitchFamily="34" charset="0"/>
                <a:ea typeface="Times New Roman" panose="02020603050405020304" pitchFamily="18" charset="0"/>
              </a:rPr>
              <a:t>Унікальність Біблії</a:t>
            </a:r>
            <a:endParaRPr lang="uk-UA" sz="2558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537880" y="2118929"/>
            <a:ext cx="5800165" cy="4480660"/>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Унікальна популярність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перекладів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Унікальна життєздатність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Біблія пройшла через жорстокі переслідування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3428884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6600" b="1" dirty="0">
                <a:effectLst/>
                <a:latin typeface="Calibri" panose="020F0502020204030204" pitchFamily="34" charset="0"/>
                <a:ea typeface="Times New Roman" panose="02020603050405020304" pitchFamily="18" charset="0"/>
              </a:rPr>
              <a:t>Унікальність Біблії</a:t>
            </a:r>
            <a:endParaRPr lang="uk-UA" sz="2558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510985" y="2118929"/>
            <a:ext cx="6024286" cy="4480660"/>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Біблія пережила всіляку критику</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1069701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6600" b="1" dirty="0">
                <a:effectLst/>
                <a:latin typeface="Calibri" panose="020F0502020204030204" pitchFamily="34" charset="0"/>
                <a:ea typeface="Times New Roman" panose="02020603050405020304" pitchFamily="18" charset="0"/>
              </a:rPr>
              <a:t>Унікальність Біблії</a:t>
            </a:r>
            <a:endParaRPr lang="uk-UA" sz="2558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510985" y="2118929"/>
            <a:ext cx="6024286" cy="4480660"/>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Біблія пережила всіляку критику</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біблійного вчення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2348485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6600" b="1" dirty="0">
                <a:effectLst/>
                <a:latin typeface="Calibri" panose="020F0502020204030204" pitchFamily="34" charset="0"/>
                <a:ea typeface="Times New Roman" panose="02020603050405020304" pitchFamily="18" charset="0"/>
              </a:rPr>
              <a:t>Унікальність Біблії</a:t>
            </a:r>
            <a:endParaRPr lang="uk-UA" sz="2558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510985" y="2118929"/>
            <a:ext cx="6024286" cy="4480660"/>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Біблія пережила всіляку критику</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Унікальність біблійного вчення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Пророцтва</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3835781894"/>
      </p:ext>
    </p:extLst>
  </p:cSld>
  <p:clrMapOvr>
    <a:masterClrMapping/>
  </p:clrMapOvr>
</p:sld>
</file>

<file path=ppt/theme/theme1.xml><?xml version="1.0" encoding="utf-8"?>
<a:theme xmlns:a="http://schemas.openxmlformats.org/drawingml/2006/main" name="Капля">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Капля">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tf00001031_wac</Template>
  <TotalTime>168</TotalTime>
  <Words>311</Words>
  <Application>Microsoft Office PowerPoint</Application>
  <PresentationFormat>Широкоэкранный</PresentationFormat>
  <Paragraphs>82</Paragraphs>
  <Slides>21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21</vt:i4>
      </vt:variant>
    </vt:vector>
  </HeadingPairs>
  <TitlesOfParts>
    <vt:vector size="26" baseType="lpstr">
      <vt:lpstr>Arial</vt:lpstr>
      <vt:lpstr>Calibri</vt:lpstr>
      <vt:lpstr>Times New Roman</vt:lpstr>
      <vt:lpstr>Tw Cen MT</vt:lpstr>
      <vt:lpstr>Капля</vt:lpstr>
      <vt:lpstr>Богослов’я 1</vt:lpstr>
      <vt:lpstr>Унікальність Біблії</vt:lpstr>
      <vt:lpstr>Унікальність Біблії</vt:lpstr>
      <vt:lpstr>Унікальність Біблії</vt:lpstr>
      <vt:lpstr>Унікальність Біблії</vt:lpstr>
      <vt:lpstr>Унікальність Біблії</vt:lpstr>
      <vt:lpstr>Унікальність Біблії</vt:lpstr>
      <vt:lpstr>Унікальність Біблії</vt:lpstr>
      <vt:lpstr>Унікальність Біблії</vt:lpstr>
      <vt:lpstr>Унікальність Біблії</vt:lpstr>
      <vt:lpstr>Унікальність Біблії</vt:lpstr>
      <vt:lpstr>Унікальність Біблії</vt:lpstr>
      <vt:lpstr>Унікальність Біблії</vt:lpstr>
      <vt:lpstr>Унікальність Біблії</vt:lpstr>
      <vt:lpstr>Унікальність Біблії</vt:lpstr>
      <vt:lpstr>Унікальність Біблії</vt:lpstr>
      <vt:lpstr>Унікальність Біблії</vt:lpstr>
      <vt:lpstr>Унікальність Біблії</vt:lpstr>
      <vt:lpstr>Унікальність Біблії</vt:lpstr>
      <vt:lpstr>Унікальність Біблії</vt:lpstr>
      <vt:lpstr>Унікальність Біблії</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Огляд Нового Заповіту</dc:title>
  <dc:creator>Пользователь</dc:creator>
  <cp:lastModifiedBy>Rusya</cp:lastModifiedBy>
  <cp:revision>23</cp:revision>
  <dcterms:created xsi:type="dcterms:W3CDTF">2021-03-08T18:15:17Z</dcterms:created>
  <dcterms:modified xsi:type="dcterms:W3CDTF">2021-11-05T19:57:29Z</dcterms:modified>
</cp:coreProperties>
</file>