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89" r:id="rId5"/>
    <p:sldId id="288" r:id="rId6"/>
    <p:sldId id="287" r:id="rId7"/>
    <p:sldId id="290" r:id="rId8"/>
    <p:sldId id="295" r:id="rId9"/>
    <p:sldId id="294" r:id="rId10"/>
    <p:sldId id="293" r:id="rId11"/>
    <p:sldId id="292" r:id="rId12"/>
    <p:sldId id="291" r:id="rId13"/>
    <p:sldId id="296" r:id="rId14"/>
    <p:sldId id="300" r:id="rId15"/>
    <p:sldId id="299" r:id="rId16"/>
    <p:sldId id="298" r:id="rId17"/>
    <p:sldId id="297" r:id="rId18"/>
    <p:sldId id="301" r:id="rId19"/>
    <p:sldId id="304" r:id="rId20"/>
    <p:sldId id="303" r:id="rId21"/>
    <p:sldId id="302"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15" autoAdjust="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EB73127-D939-4AC0-AB03-D5BE2F52F1AC}" type="datetimeFigureOut">
              <a:rPr lang="uk-UA" smtClean="0"/>
              <a:t>05.11.2021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314661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05.11.2021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13612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05.11.2021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416541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05.11.2021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3033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05.11.2021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95801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EB73127-D939-4AC0-AB03-D5BE2F52F1AC}" type="datetimeFigureOut">
              <a:rPr lang="uk-UA" smtClean="0"/>
              <a:t>05.11.2021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190166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EB73127-D939-4AC0-AB03-D5BE2F52F1AC}" type="datetimeFigureOut">
              <a:rPr lang="uk-UA" smtClean="0"/>
              <a:t>05.11.2021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69641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B73127-D939-4AC0-AB03-D5BE2F52F1AC}" type="datetimeFigureOut">
              <a:rPr lang="uk-UA" smtClean="0"/>
              <a:t>05.11.2021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317115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B73127-D939-4AC0-AB03-D5BE2F52F1AC}" type="datetimeFigureOut">
              <a:rPr lang="uk-UA" smtClean="0"/>
              <a:t>05.11.2021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173455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B73127-D939-4AC0-AB03-D5BE2F52F1AC}" type="datetimeFigureOut">
              <a:rPr lang="uk-UA" smtClean="0"/>
              <a:t>05.11.2021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8337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B73127-D939-4AC0-AB03-D5BE2F52F1AC}" type="datetimeFigureOut">
              <a:rPr lang="uk-UA" smtClean="0"/>
              <a:t>05.11.2021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89401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EB73127-D939-4AC0-AB03-D5BE2F52F1AC}" type="datetimeFigureOut">
              <a:rPr lang="uk-UA" smtClean="0"/>
              <a:t>05.11.2021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398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EB73127-D939-4AC0-AB03-D5BE2F52F1AC}" type="datetimeFigureOut">
              <a:rPr lang="uk-UA" smtClean="0"/>
              <a:t>05.11.2021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182991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EB73127-D939-4AC0-AB03-D5BE2F52F1AC}" type="datetimeFigureOut">
              <a:rPr lang="uk-UA" smtClean="0"/>
              <a:t>05.11.2021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96452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EB73127-D939-4AC0-AB03-D5BE2F52F1AC}" type="datetimeFigureOut">
              <a:rPr lang="uk-UA" smtClean="0"/>
              <a:t>05.11.2021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36795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05.11.2021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28646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05.11.2021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355908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EB73127-D939-4AC0-AB03-D5BE2F52F1AC}" type="datetimeFigureOut">
              <a:rPr lang="uk-UA" smtClean="0"/>
              <a:t>05.11.2021</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B36A120-2E4D-4A85-8F14-00279EB4CA63}" type="slidenum">
              <a:rPr lang="uk-UA" smtClean="0"/>
              <a:t>‹#›</a:t>
            </a:fld>
            <a:endParaRPr lang="uk-UA"/>
          </a:p>
        </p:txBody>
      </p:sp>
    </p:spTree>
    <p:extLst>
      <p:ext uri="{BB962C8B-B14F-4D97-AF65-F5344CB8AC3E}">
        <p14:creationId xmlns:p14="http://schemas.microsoft.com/office/powerpoint/2010/main" val="143756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48823"/>
            <a:ext cx="8689976" cy="2509213"/>
          </a:xfrm>
        </p:spPr>
        <p:txBody>
          <a:bodyPr>
            <a:normAutofit/>
          </a:bodyPr>
          <a:lstStyle/>
          <a:p>
            <a:pPr>
              <a:lnSpc>
                <a:spcPct val="150000"/>
              </a:lnSpc>
              <a:spcAft>
                <a:spcPts val="1000"/>
              </a:spcAft>
            </a:pPr>
            <a:r>
              <a:rPr lang="uk-UA" sz="6600" b="1" dirty="0">
                <a:effectLst/>
                <a:latin typeface="Calibri" panose="020F0502020204030204" pitchFamily="34" charset="0"/>
                <a:ea typeface="Times New Roman" panose="02020603050405020304" pitchFamily="18" charset="0"/>
                <a:cs typeface="Calibri" panose="020F0502020204030204" pitchFamily="34" charset="0"/>
              </a:rPr>
              <a:t>Богослов’я</a:t>
            </a:r>
            <a:r>
              <a:rPr lang="uk-UA" sz="6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6600" b="1" dirty="0">
                <a:effectLst/>
                <a:latin typeface="Calibri" panose="020F0502020204030204" pitchFamily="34" charset="0"/>
                <a:ea typeface="Times New Roman" panose="02020603050405020304" pitchFamily="18" charset="0"/>
                <a:cs typeface="Calibri" panose="020F0502020204030204" pitchFamily="34" charset="0"/>
              </a:rPr>
              <a:t>1</a:t>
            </a:r>
            <a:endParaRPr lang="uk-UA" sz="6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Подзаголовок 2"/>
          <p:cNvSpPr>
            <a:spLocks noGrp="1"/>
          </p:cNvSpPr>
          <p:nvPr>
            <p:ph type="subTitle" idx="1"/>
          </p:nvPr>
        </p:nvSpPr>
        <p:spPr>
          <a:xfrm>
            <a:off x="902400" y="2743200"/>
            <a:ext cx="10387200" cy="1371599"/>
          </a:xfrm>
        </p:spPr>
        <p:txBody>
          <a:bodyPr>
            <a:normAutofit fontScale="25000" lnSpcReduction="20000"/>
          </a:bodyPr>
          <a:lstStyle/>
          <a:p>
            <a:pPr>
              <a:lnSpc>
                <a:spcPct val="150000"/>
              </a:lnSpc>
              <a:spcAft>
                <a:spcPts val="1000"/>
              </a:spcAft>
            </a:pPr>
            <a:r>
              <a:rPr lang="uk-UA" sz="1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Інститут християнських лідерів</a:t>
            </a:r>
          </a:p>
          <a:p>
            <a:pPr>
              <a:lnSpc>
                <a:spcPct val="150000"/>
              </a:lnSpc>
              <a:spcAft>
                <a:spcPts val="1000"/>
              </a:spcAft>
            </a:pPr>
            <a:r>
              <a:rPr lang="uk-UA" sz="1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Професор Сергій </a:t>
            </a:r>
            <a:r>
              <a:rPr lang="uk-UA" sz="128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Перевишко</a:t>
            </a:r>
            <a:endParaRPr lang="uk-UA" sz="1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1000"/>
              </a:spcAft>
            </a:pPr>
            <a:r>
              <a:rPr lang="uk-UA" sz="1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Серпень 2019 2.1</a:t>
            </a:r>
          </a:p>
          <a:p>
            <a:endParaRPr lang="uk-UA" dirty="0"/>
          </a:p>
        </p:txBody>
      </p:sp>
    </p:spTree>
    <p:extLst>
      <p:ext uri="{BB962C8B-B14F-4D97-AF65-F5344CB8AC3E}">
        <p14:creationId xmlns:p14="http://schemas.microsoft.com/office/powerpoint/2010/main" val="352912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Біблія пережила всіляку критику</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біблійного вчення</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Пророцтва</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Історія</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70713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Біблія пережила всіляку критику</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біблійного вчення</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Пророцтва</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Історія</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Герої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90835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fontScale="62500" lnSpcReduction="20000"/>
          </a:bodyPr>
          <a:lstStyle/>
          <a:p>
            <a:pPr>
              <a:lnSpc>
                <a:spcPct val="150000"/>
              </a:lnSpc>
              <a:spcAft>
                <a:spcPts val="1000"/>
              </a:spcAft>
            </a:pPr>
            <a:r>
              <a:rPr lang="uk-UA" sz="3400" b="1" dirty="0">
                <a:effectLst/>
                <a:latin typeface="Calibri" panose="020F0502020204030204" pitchFamily="34" charset="0"/>
                <a:ea typeface="Times New Roman" panose="02020603050405020304" pitchFamily="18" charset="0"/>
                <a:cs typeface="Calibri" panose="020F0502020204030204" pitchFamily="34" charset="0"/>
              </a:rPr>
              <a:t>Біблія пережила всіляку критику</a:t>
            </a:r>
            <a:endParaRPr lang="uk-UA" sz="3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3400" b="1" dirty="0">
                <a:effectLst/>
                <a:latin typeface="Calibri" panose="020F0502020204030204" pitchFamily="34" charset="0"/>
                <a:ea typeface="Times New Roman" panose="02020603050405020304" pitchFamily="18" charset="0"/>
                <a:cs typeface="Calibri" panose="020F0502020204030204" pitchFamily="34" charset="0"/>
              </a:rPr>
              <a:t>Унікальність біблійного вчення</a:t>
            </a:r>
            <a:endParaRPr lang="uk-UA" sz="3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3400" b="1" dirty="0">
                <a:effectLst/>
                <a:latin typeface="Calibri" panose="020F0502020204030204" pitchFamily="34" charset="0"/>
                <a:ea typeface="Times New Roman" panose="02020603050405020304" pitchFamily="18" charset="0"/>
                <a:cs typeface="Calibri" panose="020F0502020204030204" pitchFamily="34" charset="0"/>
              </a:rPr>
              <a:t>Пророцтва</a:t>
            </a:r>
            <a:endParaRPr lang="uk-UA" sz="3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3400" b="1" dirty="0">
                <a:effectLst/>
                <a:latin typeface="Calibri" panose="020F0502020204030204" pitchFamily="34" charset="0"/>
                <a:ea typeface="Times New Roman" panose="02020603050405020304" pitchFamily="18" charset="0"/>
                <a:cs typeface="Calibri" panose="020F0502020204030204" pitchFamily="34" charset="0"/>
              </a:rPr>
              <a:t>Історія</a:t>
            </a:r>
            <a:endParaRPr lang="uk-UA" sz="3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3400" b="1" dirty="0">
                <a:effectLst/>
                <a:latin typeface="Calibri" panose="020F0502020204030204" pitchFamily="34" charset="0"/>
                <a:ea typeface="Times New Roman" panose="02020603050405020304" pitchFamily="18" charset="0"/>
                <a:cs typeface="Calibri" panose="020F0502020204030204" pitchFamily="34" charset="0"/>
              </a:rPr>
              <a:t>Герої Біблії</a:t>
            </a:r>
            <a:endParaRPr lang="uk-UA" sz="3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3400" b="1" dirty="0">
                <a:effectLst/>
                <a:latin typeface="Calibri" panose="020F0502020204030204" pitchFamily="34" charset="0"/>
                <a:ea typeface="Times New Roman" panose="02020603050405020304" pitchFamily="18" charset="0"/>
                <a:cs typeface="Calibri" panose="020F0502020204030204" pitchFamily="34" charset="0"/>
              </a:rPr>
              <a:t>Унікальність впливу Біблії на світову літературу</a:t>
            </a:r>
            <a:endParaRPr lang="uk-UA" sz="3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77466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походження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60326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походження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єдності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621580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походження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єдності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актуальності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23579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походження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єдності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актуальності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поширення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39193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походження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єдності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актуальності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поширення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передачі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12299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Археологічні підтвердження достовірності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96842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Археологічні підтвердження достовірності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Літературна унікальність</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96561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385480" y="1966529"/>
            <a:ext cx="5800165" cy="4480660"/>
          </a:xfrm>
        </p:spPr>
        <p:txBody>
          <a:bodyPr>
            <a:normAutofit fontScale="92500" lnSpcReduction="10000"/>
          </a:bodyPr>
          <a:lstStyle/>
          <a:p>
            <a:pPr>
              <a:lnSpc>
                <a:spcPct val="150000"/>
              </a:lnSpc>
              <a:spcAft>
                <a:spcPts val="1000"/>
              </a:spcAft>
            </a:pPr>
            <a:r>
              <a:rPr lang="uk-UA" sz="1800" b="1" dirty="0">
                <a:effectLst/>
                <a:latin typeface="Calibri" panose="020F0502020204030204" pitchFamily="34" charset="0"/>
                <a:ea typeface="Times New Roman" panose="02020603050405020304" pitchFamily="18" charset="0"/>
                <a:cs typeface="Calibri" panose="020F0502020204030204" pitchFamily="34" charset="0"/>
              </a:rPr>
              <a:t>Перед нами книга, яка писалася протягом більше 1500 років. Протягом життя 40 поколінь, більш ніж 40 авторами зі всіх громадських шарів, включаючи царів, селян, філософів, рибалок, поетів, державних діячів, вчених тощо. Серед них: Мойсей, політичний діяч, який отримав блискучу освіту в Єгипті, Петро, рибалка, Амос, пастух, Ісус Навин, воєначальник, </a:t>
            </a:r>
            <a:r>
              <a:rPr lang="uk-UA" sz="1800" b="1" dirty="0" err="1">
                <a:effectLst/>
                <a:latin typeface="Calibri" panose="020F0502020204030204" pitchFamily="34" charset="0"/>
                <a:ea typeface="Times New Roman" panose="02020603050405020304" pitchFamily="18" charset="0"/>
                <a:cs typeface="Calibri" panose="020F0502020204030204" pitchFamily="34" charset="0"/>
              </a:rPr>
              <a:t>Неемія</a:t>
            </a:r>
            <a:r>
              <a:rPr lang="uk-UA" sz="1800" b="1" dirty="0">
                <a:effectLst/>
                <a:latin typeface="Calibri" panose="020F0502020204030204" pitchFamily="34" charset="0"/>
                <a:ea typeface="Times New Roman" panose="02020603050405020304" pitchFamily="18" charset="0"/>
                <a:cs typeface="Calibri" panose="020F0502020204030204" pitchFamily="34" charset="0"/>
              </a:rPr>
              <a:t>, виночерпій, Даниїл, прем’єр-міністр, Лука, лікар, Соломон, цар, Матвій, збирач податків, Павло, рабин.</a:t>
            </a:r>
          </a:p>
          <a:p>
            <a:pPr marL="0" indent="0">
              <a:lnSpc>
                <a:spcPct val="150000"/>
              </a:lnSpc>
              <a:spcAft>
                <a:spcPts val="1000"/>
              </a:spcAft>
              <a:buNone/>
            </a:pPr>
            <a:r>
              <a:rPr lang="uk-UA" sz="1800" b="1" dirty="0">
                <a:effectLst/>
                <a:latin typeface="Calibri" panose="020F0502020204030204" pitchFamily="34" charset="0"/>
                <a:ea typeface="Times New Roman" panose="02020603050405020304" pitchFamily="18" charset="0"/>
                <a:cs typeface="Calibri" panose="020F0502020204030204" pitchFamily="34" charset="0"/>
              </a:rPr>
              <a:t>     </a:t>
            </a:r>
            <a:r>
              <a:rPr lang="uk-UA" sz="1800" b="1" dirty="0" err="1">
                <a:effectLst/>
                <a:latin typeface="Calibri" panose="020F0502020204030204" pitchFamily="34" charset="0"/>
                <a:ea typeface="Times New Roman" panose="02020603050405020304" pitchFamily="18" charset="0"/>
                <a:cs typeface="Calibri" panose="020F0502020204030204" pitchFamily="34" charset="0"/>
              </a:rPr>
              <a:t>Джош</a:t>
            </a:r>
            <a:r>
              <a:rPr lang="uk-UA" sz="1800" b="1" dirty="0">
                <a:effectLst/>
                <a:latin typeface="Calibri" panose="020F0502020204030204" pitchFamily="34" charset="0"/>
                <a:ea typeface="Times New Roman" panose="02020603050405020304" pitchFamily="18" charset="0"/>
                <a:cs typeface="Calibri" panose="020F0502020204030204" pitchFamily="34" charset="0"/>
              </a:rPr>
              <a:t> </a:t>
            </a:r>
            <a:r>
              <a:rPr lang="uk-UA" sz="1800" b="1" dirty="0" err="1">
                <a:effectLst/>
                <a:latin typeface="Calibri" panose="020F0502020204030204" pitchFamily="34" charset="0"/>
                <a:ea typeface="Times New Roman" panose="02020603050405020304" pitchFamily="18" charset="0"/>
                <a:cs typeface="Calibri" panose="020F0502020204030204" pitchFamily="34" charset="0"/>
              </a:rPr>
              <a:t>Макдауелл</a:t>
            </a: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
        <p:nvSpPr>
          <p:cNvPr id="7" name="Заголовок 1">
            <a:extLst>
              <a:ext uri="{FF2B5EF4-FFF2-40B4-BE49-F238E27FC236}">
                <a16:creationId xmlns:a16="http://schemas.microsoft.com/office/drawing/2014/main" id="{CB4294BA-8B64-4524-BCBD-DD1A84587543}"/>
              </a:ext>
            </a:extLst>
          </p:cNvPr>
          <p:cNvSpPr>
            <a:spLocks noGrp="1"/>
          </p:cNvSpPr>
          <p:nvPr>
            <p:ph type="title"/>
          </p:nvPr>
        </p:nvSpPr>
        <p:spPr>
          <a:xfrm>
            <a:off x="914400" y="251151"/>
            <a:ext cx="10363200" cy="1595438"/>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25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Археологічні підтвердження достовірності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Літературна унікальність</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біблійної моралі</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61217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Археологічні підтвердження достовірності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Літературна унікальність</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біблійної моралі</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Підсумовування</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49333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37880" y="2118929"/>
            <a:ext cx="5800165"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Унікальна популярність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27827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37880" y="2118929"/>
            <a:ext cx="5800165"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Унікальна популярність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перекладів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57120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37880" y="2118929"/>
            <a:ext cx="5800165"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Унікальна популярність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перекладів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Унікальна життєздатність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80720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37880" y="2118929"/>
            <a:ext cx="5800165"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Унікальна популярність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перекладів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Унікальна життєздатність Біблії</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Біблія пройшла через жорстокі переслідування</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42888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Біблія пережила всіляку критику</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06970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Біблія пережила всіляку критику</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біблійного вчення</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34848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Унікальність Біблії</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5" y="2118929"/>
            <a:ext cx="6024286"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Біблія пережила всіляку критику</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Унікальність біблійного вчення</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Пророцтва</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835781894"/>
      </p:ext>
    </p:extLst>
  </p:cSld>
  <p:clrMapOvr>
    <a:masterClrMapping/>
  </p:clrMapOvr>
</p:sld>
</file>

<file path=ppt/theme/theme1.xml><?xml version="1.0" encoding="utf-8"?>
<a:theme xmlns:a="http://schemas.openxmlformats.org/drawingml/2006/main" name="Капля">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tf00001031_wac</Template>
  <TotalTime>168</TotalTime>
  <Words>311</Words>
  <Application>Microsoft Office PowerPoint</Application>
  <PresentationFormat>Широкоэкранный</PresentationFormat>
  <Paragraphs>82</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Times New Roman</vt:lpstr>
      <vt:lpstr>Tw Cen MT</vt:lpstr>
      <vt:lpstr>Капля</vt:lpstr>
      <vt:lpstr>Богослов’я 1</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lpstr>Унікальність Біблії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Огляд Нового Заповіту</dc:title>
  <dc:creator>Пользователь</dc:creator>
  <cp:lastModifiedBy>Rusya</cp:lastModifiedBy>
  <cp:revision>23</cp:revision>
  <dcterms:created xsi:type="dcterms:W3CDTF">2021-03-08T18:15:17Z</dcterms:created>
  <dcterms:modified xsi:type="dcterms:W3CDTF">2021-11-05T19:57:29Z</dcterms:modified>
</cp:coreProperties>
</file>