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599" r:id="rId5"/>
    <p:sldId id="595" r:id="rId6"/>
    <p:sldId id="673" r:id="rId7"/>
    <p:sldId id="674" r:id="rId8"/>
    <p:sldId id="675" r:id="rId9"/>
    <p:sldId id="676" r:id="rId10"/>
    <p:sldId id="677" r:id="rId11"/>
    <p:sldId id="678" r:id="rId12"/>
    <p:sldId id="680" r:id="rId13"/>
    <p:sldId id="679" r:id="rId14"/>
    <p:sldId id="681" r:id="rId15"/>
    <p:sldId id="682" r:id="rId16"/>
    <p:sldId id="683" r:id="rId17"/>
    <p:sldId id="684" r:id="rId18"/>
    <p:sldId id="686" r:id="rId19"/>
    <p:sldId id="687" r:id="rId20"/>
    <p:sldId id="688" r:id="rId21"/>
    <p:sldId id="689" r:id="rId22"/>
    <p:sldId id="685" r:id="rId23"/>
    <p:sldId id="690" r:id="rId24"/>
    <p:sldId id="691" r:id="rId25"/>
    <p:sldId id="6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0BA873-1253-4BFA-897C-9DF223C470FB}">
          <p14:sldIdLst>
            <p14:sldId id="599"/>
            <p14:sldId id="595"/>
            <p14:sldId id="673"/>
            <p14:sldId id="674"/>
            <p14:sldId id="675"/>
            <p14:sldId id="676"/>
            <p14:sldId id="677"/>
            <p14:sldId id="678"/>
            <p14:sldId id="680"/>
            <p14:sldId id="679"/>
            <p14:sldId id="681"/>
            <p14:sldId id="682"/>
            <p14:sldId id="683"/>
            <p14:sldId id="684"/>
            <p14:sldId id="686"/>
            <p14:sldId id="687"/>
            <p14:sldId id="688"/>
            <p14:sldId id="689"/>
            <p14:sldId id="685"/>
            <p14:sldId id="690"/>
            <p14:sldId id="691"/>
            <p14:sldId id="692"/>
          </p14:sldIdLst>
        </p14:section>
        <p14:section name="Untitled Section" id="{7A14DB38-AB5B-4DB2-ADB2-23CB951F26F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1257E-56CC-4A70-919A-2391FE39E643}" v="5" dt="2022-03-09T18:08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19" autoAdjust="0"/>
  </p:normalViewPr>
  <p:slideViewPr>
    <p:cSldViewPr snapToGrid="0">
      <p:cViewPr>
        <p:scale>
          <a:sx n="82" d="100"/>
          <a:sy n="82" d="100"/>
        </p:scale>
        <p:origin x="7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Appelhans" userId="2d97bc27457f462f" providerId="LiveId" clId="{D641257E-56CC-4A70-919A-2391FE39E643}"/>
    <pc:docChg chg="undo custSel addSld delSld modSld sldOrd modSection">
      <pc:chgData name="Eugenia Appelhans" userId="2d97bc27457f462f" providerId="LiveId" clId="{D641257E-56CC-4A70-919A-2391FE39E643}" dt="2022-03-17T23:13:56.872" v="1165" actId="20577"/>
      <pc:docMkLst>
        <pc:docMk/>
      </pc:docMkLst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051302570" sldId="530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725914264" sldId="539"/>
        </pc:sldMkLst>
      </pc:sldChg>
      <pc:sldChg chg="addSp delSp modSp mod setBg">
        <pc:chgData name="Eugenia Appelhans" userId="2d97bc27457f462f" providerId="LiveId" clId="{D641257E-56CC-4A70-919A-2391FE39E643}" dt="2022-03-09T17:32:34.923" v="73"/>
        <pc:sldMkLst>
          <pc:docMk/>
          <pc:sldMk cId="3798436316" sldId="595"/>
        </pc:sldMkLst>
        <pc:spChg chg="mod">
          <ac:chgData name="Eugenia Appelhans" userId="2d97bc27457f462f" providerId="LiveId" clId="{D641257E-56CC-4A70-919A-2391FE39E643}" dt="2022-03-09T17:32:34.923" v="73"/>
          <ac:spMkLst>
            <pc:docMk/>
            <pc:sldMk cId="3798436316" sldId="595"/>
            <ac:spMk id="3" creationId="{6A2CF4CE-9CA8-43FC-879C-3E084C2EB884}"/>
          </ac:spMkLst>
        </pc:spChg>
        <pc:spChg chg="add del">
          <ac:chgData name="Eugenia Appelhans" userId="2d97bc27457f462f" providerId="LiveId" clId="{D641257E-56CC-4A70-919A-2391FE39E643}" dt="2022-03-09T17:32:27.363" v="70" actId="26606"/>
          <ac:spMkLst>
            <pc:docMk/>
            <pc:sldMk cId="3798436316" sldId="595"/>
            <ac:spMk id="10" creationId="{0BBB6B01-5B73-410C-B70E-8CF2FA470D11}"/>
          </ac:spMkLst>
        </pc:spChg>
        <pc:spChg chg="add del">
          <ac:chgData name="Eugenia Appelhans" userId="2d97bc27457f462f" providerId="LiveId" clId="{D641257E-56CC-4A70-919A-2391FE39E643}" dt="2022-03-09T17:32:27.363" v="70" actId="26606"/>
          <ac:spMkLst>
            <pc:docMk/>
            <pc:sldMk cId="3798436316" sldId="595"/>
            <ac:spMk id="12" creationId="{8712F587-12D0-435C-8E3F-F44C36EE71B8}"/>
          </ac:spMkLst>
        </pc:spChg>
        <pc:picChg chg="mod">
          <ac:chgData name="Eugenia Appelhans" userId="2d97bc27457f462f" providerId="LiveId" clId="{D641257E-56CC-4A70-919A-2391FE39E643}" dt="2022-03-09T17:32:27.363" v="70" actId="26606"/>
          <ac:picMkLst>
            <pc:docMk/>
            <pc:sldMk cId="3798436316" sldId="595"/>
            <ac:picMk id="5" creationId="{92A0E23D-A3A4-47DA-BC99-547484BBF5BB}"/>
          </ac:picMkLst>
        </pc:picChg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584899034" sldId="596"/>
        </pc:sldMkLst>
      </pc:sldChg>
      <pc:sldChg chg="modSp mod">
        <pc:chgData name="Eugenia Appelhans" userId="2d97bc27457f462f" providerId="LiveId" clId="{D641257E-56CC-4A70-919A-2391FE39E643}" dt="2022-03-09T17:13:12.029" v="67" actId="20577"/>
        <pc:sldMkLst>
          <pc:docMk/>
          <pc:sldMk cId="3304690365" sldId="599"/>
        </pc:sldMkLst>
        <pc:spChg chg="mod">
          <ac:chgData name="Eugenia Appelhans" userId="2d97bc27457f462f" providerId="LiveId" clId="{D641257E-56CC-4A70-919A-2391FE39E643}" dt="2022-03-09T17:13:12.029" v="67" actId="20577"/>
          <ac:spMkLst>
            <pc:docMk/>
            <pc:sldMk cId="3304690365" sldId="599"/>
            <ac:spMk id="3" creationId="{C8722DDC-8EEE-4A06-8DFE-B44871EAA2CF}"/>
          </ac:spMkLst>
        </pc:spChg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757160711" sldId="604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875173314" sldId="612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96716552" sldId="637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732290713" sldId="639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562404442" sldId="640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672865567" sldId="641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427214472" sldId="642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4118220693" sldId="643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809165781" sldId="644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425581175" sldId="645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820105906" sldId="646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86046148" sldId="647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586103936" sldId="648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756025015" sldId="649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568473272" sldId="650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837906146" sldId="651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81701886" sldId="652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430839667" sldId="653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922825554" sldId="654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888035607" sldId="655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621867668" sldId="656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022661780" sldId="657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291821571" sldId="658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27963174" sldId="659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476294602" sldId="660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316616651" sldId="661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806915649" sldId="662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082557872" sldId="663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917182746" sldId="666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2898410076" sldId="667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308364042" sldId="668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663516375" sldId="669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545778216" sldId="670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1450423993" sldId="671"/>
        </pc:sldMkLst>
      </pc:sldChg>
      <pc:sldChg chg="del">
        <pc:chgData name="Eugenia Appelhans" userId="2d97bc27457f462f" providerId="LiveId" clId="{D641257E-56CC-4A70-919A-2391FE39E643}" dt="2022-03-09T17:32:58.563" v="75" actId="47"/>
        <pc:sldMkLst>
          <pc:docMk/>
          <pc:sldMk cId="3065696750" sldId="672"/>
        </pc:sldMkLst>
      </pc:sldChg>
      <pc:sldChg chg="addSp modSp add mod">
        <pc:chgData name="Eugenia Appelhans" userId="2d97bc27457f462f" providerId="LiveId" clId="{D641257E-56CC-4A70-919A-2391FE39E643}" dt="2022-03-09T17:49:26.083" v="659" actId="20577"/>
        <pc:sldMkLst>
          <pc:docMk/>
          <pc:sldMk cId="3869487060" sldId="673"/>
        </pc:sldMkLst>
        <pc:spChg chg="add mod">
          <ac:chgData name="Eugenia Appelhans" userId="2d97bc27457f462f" providerId="LiveId" clId="{D641257E-56CC-4A70-919A-2391FE39E643}" dt="2022-03-09T17:35:22.063" v="133" actId="20577"/>
          <ac:spMkLst>
            <pc:docMk/>
            <pc:sldMk cId="3869487060" sldId="673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26.083" v="659" actId="20577"/>
          <ac:spMkLst>
            <pc:docMk/>
            <pc:sldMk cId="3869487060" sldId="673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49:29.783" v="660" actId="20577"/>
        <pc:sldMkLst>
          <pc:docMk/>
          <pc:sldMk cId="2032273136" sldId="674"/>
        </pc:sldMkLst>
        <pc:spChg chg="mod">
          <ac:chgData name="Eugenia Appelhans" userId="2d97bc27457f462f" providerId="LiveId" clId="{D641257E-56CC-4A70-919A-2391FE39E643}" dt="2022-03-09T17:36:30.523" v="190" actId="20577"/>
          <ac:spMkLst>
            <pc:docMk/>
            <pc:sldMk cId="2032273136" sldId="674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29.783" v="660" actId="20577"/>
          <ac:spMkLst>
            <pc:docMk/>
            <pc:sldMk cId="2032273136" sldId="674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49:34.163" v="661" actId="20577"/>
        <pc:sldMkLst>
          <pc:docMk/>
          <pc:sldMk cId="3400120864" sldId="675"/>
        </pc:sldMkLst>
        <pc:spChg chg="mod">
          <ac:chgData name="Eugenia Appelhans" userId="2d97bc27457f462f" providerId="LiveId" clId="{D641257E-56CC-4A70-919A-2391FE39E643}" dt="2022-03-09T17:38:04.513" v="211" actId="20577"/>
          <ac:spMkLst>
            <pc:docMk/>
            <pc:sldMk cId="3400120864" sldId="675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34.163" v="661" actId="20577"/>
          <ac:spMkLst>
            <pc:docMk/>
            <pc:sldMk cId="3400120864" sldId="675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49:38.823" v="662" actId="20577"/>
        <pc:sldMkLst>
          <pc:docMk/>
          <pc:sldMk cId="3983149033" sldId="676"/>
        </pc:sldMkLst>
        <pc:spChg chg="mod">
          <ac:chgData name="Eugenia Appelhans" userId="2d97bc27457f462f" providerId="LiveId" clId="{D641257E-56CC-4A70-919A-2391FE39E643}" dt="2022-03-09T17:39:04.223" v="347" actId="20577"/>
          <ac:spMkLst>
            <pc:docMk/>
            <pc:sldMk cId="3983149033" sldId="676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38.823" v="662" actId="20577"/>
          <ac:spMkLst>
            <pc:docMk/>
            <pc:sldMk cId="3983149033" sldId="676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49:42.633" v="663" actId="20577"/>
        <pc:sldMkLst>
          <pc:docMk/>
          <pc:sldMk cId="2620969923" sldId="677"/>
        </pc:sldMkLst>
        <pc:spChg chg="mod">
          <ac:chgData name="Eugenia Appelhans" userId="2d97bc27457f462f" providerId="LiveId" clId="{D641257E-56CC-4A70-919A-2391FE39E643}" dt="2022-03-09T17:40:17.923" v="416" actId="20577"/>
          <ac:spMkLst>
            <pc:docMk/>
            <pc:sldMk cId="2620969923" sldId="677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42.633" v="663" actId="20577"/>
          <ac:spMkLst>
            <pc:docMk/>
            <pc:sldMk cId="2620969923" sldId="677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49:49.443" v="664" actId="20577"/>
        <pc:sldMkLst>
          <pc:docMk/>
          <pc:sldMk cId="2784599620" sldId="678"/>
        </pc:sldMkLst>
        <pc:spChg chg="mod">
          <ac:chgData name="Eugenia Appelhans" userId="2d97bc27457f462f" providerId="LiveId" clId="{D641257E-56CC-4A70-919A-2391FE39E643}" dt="2022-03-09T17:41:33.363" v="462" actId="20577"/>
          <ac:spMkLst>
            <pc:docMk/>
            <pc:sldMk cId="2784599620" sldId="678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49:49.443" v="664" actId="20577"/>
          <ac:spMkLst>
            <pc:docMk/>
            <pc:sldMk cId="2784599620" sldId="678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50:06.213" v="666" actId="20577"/>
        <pc:sldMkLst>
          <pc:docMk/>
          <pc:sldMk cId="3284036708" sldId="679"/>
        </pc:sldMkLst>
        <pc:spChg chg="mod">
          <ac:chgData name="Eugenia Appelhans" userId="2d97bc27457f462f" providerId="LiveId" clId="{D641257E-56CC-4A70-919A-2391FE39E643}" dt="2022-03-09T17:48:21.959" v="610" actId="20577"/>
          <ac:spMkLst>
            <pc:docMk/>
            <pc:sldMk cId="3284036708" sldId="679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50:06.213" v="666" actId="20577"/>
          <ac:spMkLst>
            <pc:docMk/>
            <pc:sldMk cId="3284036708" sldId="679"/>
            <ac:spMk id="3" creationId="{6A2CF4CE-9CA8-43FC-879C-3E084C2EB884}"/>
          </ac:spMkLst>
        </pc:spChg>
      </pc:sldChg>
      <pc:sldChg chg="modSp add mod ord">
        <pc:chgData name="Eugenia Appelhans" userId="2d97bc27457f462f" providerId="LiveId" clId="{D641257E-56CC-4A70-919A-2391FE39E643}" dt="2022-03-09T17:50:00.753" v="665" actId="20577"/>
        <pc:sldMkLst>
          <pc:docMk/>
          <pc:sldMk cId="2323207186" sldId="680"/>
        </pc:sldMkLst>
        <pc:spChg chg="mod">
          <ac:chgData name="Eugenia Appelhans" userId="2d97bc27457f462f" providerId="LiveId" clId="{D641257E-56CC-4A70-919A-2391FE39E643}" dt="2022-03-09T17:47:39.223" v="608" actId="20577"/>
          <ac:spMkLst>
            <pc:docMk/>
            <pc:sldMk cId="2323207186" sldId="680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50:00.753" v="665" actId="20577"/>
          <ac:spMkLst>
            <pc:docMk/>
            <pc:sldMk cId="2323207186" sldId="680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50:12.103" v="667" actId="20577"/>
        <pc:sldMkLst>
          <pc:docMk/>
          <pc:sldMk cId="2050619111" sldId="681"/>
        </pc:sldMkLst>
        <pc:spChg chg="mod">
          <ac:chgData name="Eugenia Appelhans" userId="2d97bc27457f462f" providerId="LiveId" clId="{D641257E-56CC-4A70-919A-2391FE39E643}" dt="2022-03-09T17:49:17.803" v="658" actId="20577"/>
          <ac:spMkLst>
            <pc:docMk/>
            <pc:sldMk cId="2050619111" sldId="681"/>
            <ac:spMk id="2" creationId="{3908E7E5-90D7-4784-9B52-66D7F0F955E5}"/>
          </ac:spMkLst>
        </pc:spChg>
        <pc:spChg chg="mod">
          <ac:chgData name="Eugenia Appelhans" userId="2d97bc27457f462f" providerId="LiveId" clId="{D641257E-56CC-4A70-919A-2391FE39E643}" dt="2022-03-09T17:50:12.103" v="667" actId="20577"/>
          <ac:spMkLst>
            <pc:docMk/>
            <pc:sldMk cId="2050619111" sldId="681"/>
            <ac:spMk id="3" creationId="{6A2CF4CE-9CA8-43FC-879C-3E084C2EB884}"/>
          </ac:spMkLst>
        </pc:spChg>
      </pc:sldChg>
      <pc:sldChg chg="modSp add mod">
        <pc:chgData name="Eugenia Appelhans" userId="2d97bc27457f462f" providerId="LiveId" clId="{D641257E-56CC-4A70-919A-2391FE39E643}" dt="2022-03-09T17:51:27.993" v="756" actId="20577"/>
        <pc:sldMkLst>
          <pc:docMk/>
          <pc:sldMk cId="1362078240" sldId="682"/>
        </pc:sldMkLst>
        <pc:spChg chg="mod">
          <ac:chgData name="Eugenia Appelhans" userId="2d97bc27457f462f" providerId="LiveId" clId="{D641257E-56CC-4A70-919A-2391FE39E643}" dt="2022-03-09T17:51:27.993" v="756" actId="20577"/>
          <ac:spMkLst>
            <pc:docMk/>
            <pc:sldMk cId="1362078240" sldId="682"/>
            <ac:spMk id="2" creationId="{3908E7E5-90D7-4784-9B52-66D7F0F955E5}"/>
          </ac:spMkLst>
        </pc:spChg>
      </pc:sldChg>
      <pc:sldChg chg="modSp add mod">
        <pc:chgData name="Eugenia Appelhans" userId="2d97bc27457f462f" providerId="LiveId" clId="{D641257E-56CC-4A70-919A-2391FE39E643}" dt="2022-03-09T17:52:17.163" v="811" actId="20577"/>
        <pc:sldMkLst>
          <pc:docMk/>
          <pc:sldMk cId="2013006121" sldId="683"/>
        </pc:sldMkLst>
        <pc:spChg chg="mod">
          <ac:chgData name="Eugenia Appelhans" userId="2d97bc27457f462f" providerId="LiveId" clId="{D641257E-56CC-4A70-919A-2391FE39E643}" dt="2022-03-09T17:52:17.163" v="811" actId="20577"/>
          <ac:spMkLst>
            <pc:docMk/>
            <pc:sldMk cId="2013006121" sldId="683"/>
            <ac:spMk id="2" creationId="{3908E7E5-90D7-4784-9B52-66D7F0F955E5}"/>
          </ac:spMkLst>
        </pc:spChg>
      </pc:sldChg>
      <pc:sldChg chg="modSp add mod ord">
        <pc:chgData name="Eugenia Appelhans" userId="2d97bc27457f462f" providerId="LiveId" clId="{D641257E-56CC-4A70-919A-2391FE39E643}" dt="2022-03-09T17:55:24.313" v="927" actId="20577"/>
        <pc:sldMkLst>
          <pc:docMk/>
          <pc:sldMk cId="432678250" sldId="684"/>
        </pc:sldMkLst>
        <pc:spChg chg="mod">
          <ac:chgData name="Eugenia Appelhans" userId="2d97bc27457f462f" providerId="LiveId" clId="{D641257E-56CC-4A70-919A-2391FE39E643}" dt="2022-03-09T17:55:24.313" v="927" actId="20577"/>
          <ac:spMkLst>
            <pc:docMk/>
            <pc:sldMk cId="432678250" sldId="684"/>
            <ac:spMk id="3" creationId="{C8722DDC-8EEE-4A06-8DFE-B44871EAA2CF}"/>
          </ac:spMkLst>
        </pc:spChg>
      </pc:sldChg>
      <pc:sldChg chg="modSp add mod">
        <pc:chgData name="Eugenia Appelhans" userId="2d97bc27457f462f" providerId="LiveId" clId="{D641257E-56CC-4A70-919A-2391FE39E643}" dt="2022-03-09T17:55:35.943" v="941" actId="20577"/>
        <pc:sldMkLst>
          <pc:docMk/>
          <pc:sldMk cId="885566768" sldId="685"/>
        </pc:sldMkLst>
        <pc:spChg chg="mod">
          <ac:chgData name="Eugenia Appelhans" userId="2d97bc27457f462f" providerId="LiveId" clId="{D641257E-56CC-4A70-919A-2391FE39E643}" dt="2022-03-09T17:55:35.943" v="941" actId="20577"/>
          <ac:spMkLst>
            <pc:docMk/>
            <pc:sldMk cId="885566768" sldId="685"/>
            <ac:spMk id="3" creationId="{C8722DDC-8EEE-4A06-8DFE-B44871EAA2CF}"/>
          </ac:spMkLst>
        </pc:spChg>
      </pc:sldChg>
      <pc:sldChg chg="modSp add mod ord">
        <pc:chgData name="Eugenia Appelhans" userId="2d97bc27457f462f" providerId="LiveId" clId="{D641257E-56CC-4A70-919A-2391FE39E643}" dt="2022-03-09T18:03:11.432" v="994" actId="255"/>
        <pc:sldMkLst>
          <pc:docMk/>
          <pc:sldMk cId="3213570687" sldId="686"/>
        </pc:sldMkLst>
        <pc:spChg chg="mod">
          <ac:chgData name="Eugenia Appelhans" userId="2d97bc27457f462f" providerId="LiveId" clId="{D641257E-56CC-4A70-919A-2391FE39E643}" dt="2022-03-09T18:03:11.432" v="994" actId="255"/>
          <ac:spMkLst>
            <pc:docMk/>
            <pc:sldMk cId="3213570687" sldId="686"/>
            <ac:spMk id="2" creationId="{3908E7E5-90D7-4784-9B52-66D7F0F955E5}"/>
          </ac:spMkLst>
        </pc:spChg>
        <pc:picChg chg="mod">
          <ac:chgData name="Eugenia Appelhans" userId="2d97bc27457f462f" providerId="LiveId" clId="{D641257E-56CC-4A70-919A-2391FE39E643}" dt="2022-03-09T18:02:17.227" v="945" actId="14826"/>
          <ac:picMkLst>
            <pc:docMk/>
            <pc:sldMk cId="3213570687" sldId="686"/>
            <ac:picMk id="5" creationId="{92A0E23D-A3A4-47DA-BC99-547484BBF5BB}"/>
          </ac:picMkLst>
        </pc:picChg>
      </pc:sldChg>
      <pc:sldChg chg="modSp add mod">
        <pc:chgData name="Eugenia Appelhans" userId="2d97bc27457f462f" providerId="LiveId" clId="{D641257E-56CC-4A70-919A-2391FE39E643}" dt="2022-03-09T18:07:01.362" v="1110" actId="20577"/>
        <pc:sldMkLst>
          <pc:docMk/>
          <pc:sldMk cId="110164636" sldId="687"/>
        </pc:sldMkLst>
        <pc:spChg chg="mod">
          <ac:chgData name="Eugenia Appelhans" userId="2d97bc27457f462f" providerId="LiveId" clId="{D641257E-56CC-4A70-919A-2391FE39E643}" dt="2022-03-09T18:07:01.362" v="1110" actId="20577"/>
          <ac:spMkLst>
            <pc:docMk/>
            <pc:sldMk cId="110164636" sldId="687"/>
            <ac:spMk id="2" creationId="{3908E7E5-90D7-4784-9B52-66D7F0F955E5}"/>
          </ac:spMkLst>
        </pc:spChg>
      </pc:sldChg>
      <pc:sldChg chg="modSp add mod">
        <pc:chgData name="Eugenia Appelhans" userId="2d97bc27457f462f" providerId="LiveId" clId="{D641257E-56CC-4A70-919A-2391FE39E643}" dt="2022-03-09T18:06:56.872" v="1109" actId="20577"/>
        <pc:sldMkLst>
          <pc:docMk/>
          <pc:sldMk cId="4180713066" sldId="688"/>
        </pc:sldMkLst>
        <pc:spChg chg="mod">
          <ac:chgData name="Eugenia Appelhans" userId="2d97bc27457f462f" providerId="LiveId" clId="{D641257E-56CC-4A70-919A-2391FE39E643}" dt="2022-03-09T18:06:56.872" v="1109" actId="20577"/>
          <ac:spMkLst>
            <pc:docMk/>
            <pc:sldMk cId="4180713066" sldId="688"/>
            <ac:spMk id="2" creationId="{3908E7E5-90D7-4784-9B52-66D7F0F955E5}"/>
          </ac:spMkLst>
        </pc:spChg>
      </pc:sldChg>
      <pc:sldChg chg="modSp add mod">
        <pc:chgData name="Eugenia Appelhans" userId="2d97bc27457f462f" providerId="LiveId" clId="{D641257E-56CC-4A70-919A-2391FE39E643}" dt="2022-03-09T18:06:52.602" v="1108" actId="20577"/>
        <pc:sldMkLst>
          <pc:docMk/>
          <pc:sldMk cId="3251888642" sldId="689"/>
        </pc:sldMkLst>
        <pc:spChg chg="mod">
          <ac:chgData name="Eugenia Appelhans" userId="2d97bc27457f462f" providerId="LiveId" clId="{D641257E-56CC-4A70-919A-2391FE39E643}" dt="2022-03-09T18:06:52.602" v="1108" actId="20577"/>
          <ac:spMkLst>
            <pc:docMk/>
            <pc:sldMk cId="3251888642" sldId="689"/>
            <ac:spMk id="2" creationId="{3908E7E5-90D7-4784-9B52-66D7F0F955E5}"/>
          </ac:spMkLst>
        </pc:spChg>
      </pc:sldChg>
      <pc:sldChg chg="modSp add mod ord">
        <pc:chgData name="Eugenia Appelhans" userId="2d97bc27457f462f" providerId="LiveId" clId="{D641257E-56CC-4A70-919A-2391FE39E643}" dt="2022-03-09T18:07:44.932" v="1117" actId="20577"/>
        <pc:sldMkLst>
          <pc:docMk/>
          <pc:sldMk cId="1758919162" sldId="690"/>
        </pc:sldMkLst>
        <pc:spChg chg="mod">
          <ac:chgData name="Eugenia Appelhans" userId="2d97bc27457f462f" providerId="LiveId" clId="{D641257E-56CC-4A70-919A-2391FE39E643}" dt="2022-03-09T18:07:44.932" v="1117" actId="20577"/>
          <ac:spMkLst>
            <pc:docMk/>
            <pc:sldMk cId="1758919162" sldId="690"/>
            <ac:spMk id="2" creationId="{3908E7E5-90D7-4784-9B52-66D7F0F955E5}"/>
          </ac:spMkLst>
        </pc:spChg>
        <pc:picChg chg="mod">
          <ac:chgData name="Eugenia Appelhans" userId="2d97bc27457f462f" providerId="LiveId" clId="{D641257E-56CC-4A70-919A-2391FE39E643}" dt="2022-03-09T18:07:17.592" v="1111" actId="14826"/>
          <ac:picMkLst>
            <pc:docMk/>
            <pc:sldMk cId="1758919162" sldId="690"/>
            <ac:picMk id="5" creationId="{92A0E23D-A3A4-47DA-BC99-547484BBF5BB}"/>
          </ac:picMkLst>
        </pc:picChg>
      </pc:sldChg>
      <pc:sldChg chg="modSp add mod">
        <pc:chgData name="Eugenia Appelhans" userId="2d97bc27457f462f" providerId="LiveId" clId="{D641257E-56CC-4A70-919A-2391FE39E643}" dt="2022-03-17T23:13:56.872" v="1165" actId="20577"/>
        <pc:sldMkLst>
          <pc:docMk/>
          <pc:sldMk cId="4142405360" sldId="691"/>
        </pc:sldMkLst>
        <pc:spChg chg="mod">
          <ac:chgData name="Eugenia Appelhans" userId="2d97bc27457f462f" providerId="LiveId" clId="{D641257E-56CC-4A70-919A-2391FE39E643}" dt="2022-03-17T23:13:56.872" v="1165" actId="20577"/>
          <ac:spMkLst>
            <pc:docMk/>
            <pc:sldMk cId="4142405360" sldId="691"/>
            <ac:spMk id="2" creationId="{3908E7E5-90D7-4784-9B52-66D7F0F955E5}"/>
          </ac:spMkLst>
        </pc:spChg>
        <pc:picChg chg="mod">
          <ac:chgData name="Eugenia Appelhans" userId="2d97bc27457f462f" providerId="LiveId" clId="{D641257E-56CC-4A70-919A-2391FE39E643}" dt="2022-03-09T18:08:52.262" v="1119" actId="14826"/>
          <ac:picMkLst>
            <pc:docMk/>
            <pc:sldMk cId="4142405360" sldId="691"/>
            <ac:picMk id="5" creationId="{92A0E23D-A3A4-47DA-BC99-547484BBF5BB}"/>
          </ac:picMkLst>
        </pc:picChg>
      </pc:sldChg>
      <pc:sldChg chg="add">
        <pc:chgData name="Eugenia Appelhans" userId="2d97bc27457f462f" providerId="LiveId" clId="{D641257E-56CC-4A70-919A-2391FE39E643}" dt="2022-03-17T23:13:48.286" v="1159" actId="2890"/>
        <pc:sldMkLst>
          <pc:docMk/>
          <pc:sldMk cId="2173059020" sldId="6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9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8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40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david-alberto-carmona-coto-434794?utm_content=attributionCopyText&amp;utm_medium=referral&amp;utm_source=pexel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selective-focus-photo-of-green-plant-seedling-on-tree-trunk-1151418/?utm_content=attributionCopyText&amp;utm_medium=referral&amp;utm_source=pexel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ann-h-45017?utm_content=attributionCopyText&amp;utm_medium=referral&amp;utm_source=pex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close-up-shot-of-a-text-on-a-green-surface-6980523/?utm_content=attributionCopyText&amp;utm_medium=referral&amp;utm_source=pexel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arkusspiske?utm_content=attributionCopyText&amp;utm_medium=referral&amp;utm_source=pexel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coronavirus-news-on-screen-3970332/?utm_content=attributionCopyText&amp;utm_medium=referral&amp;utm_source=pexe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Mental Health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Week 12 Part 1- In Summary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9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8</a:t>
            </a:r>
          </a:p>
          <a:p>
            <a:pPr algn="ctr"/>
            <a:r>
              <a:rPr lang="en-US" sz="3600" dirty="0"/>
              <a:t>Opportunity of Mental Health</a:t>
            </a:r>
          </a:p>
          <a:p>
            <a:pPr algn="ctr"/>
            <a:r>
              <a:rPr lang="en-US" sz="3600" dirty="0"/>
              <a:t>Post-Traumatic Growth</a:t>
            </a:r>
          </a:p>
          <a:p>
            <a:pPr algn="ctr"/>
            <a:r>
              <a:rPr lang="en-US" sz="3600" dirty="0"/>
              <a:t>Limits</a:t>
            </a:r>
          </a:p>
        </p:txBody>
      </p:sp>
    </p:spTree>
    <p:extLst>
      <p:ext uri="{BB962C8B-B14F-4D97-AF65-F5344CB8AC3E}">
        <p14:creationId xmlns:p14="http://schemas.microsoft.com/office/powerpoint/2010/main" val="328403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9</a:t>
            </a:r>
          </a:p>
          <a:p>
            <a:pPr algn="ctr"/>
            <a:r>
              <a:rPr lang="en-US" sz="3600" dirty="0"/>
              <a:t>Shame</a:t>
            </a:r>
          </a:p>
          <a:p>
            <a:pPr algn="ctr"/>
            <a:r>
              <a:rPr lang="en-US" sz="3600" dirty="0"/>
              <a:t>Anxiety and Depression</a:t>
            </a:r>
          </a:p>
          <a:p>
            <a:pPr algn="ctr"/>
            <a:r>
              <a:rPr lang="en-US" sz="3600" dirty="0"/>
              <a:t>Theology of Suffering</a:t>
            </a:r>
          </a:p>
        </p:txBody>
      </p:sp>
    </p:spTree>
    <p:extLst>
      <p:ext uri="{BB962C8B-B14F-4D97-AF65-F5344CB8AC3E}">
        <p14:creationId xmlns:p14="http://schemas.microsoft.com/office/powerpoint/2010/main" val="205061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10</a:t>
            </a:r>
          </a:p>
          <a:p>
            <a:pPr algn="ctr"/>
            <a:r>
              <a:rPr lang="en-US" sz="3600" dirty="0"/>
              <a:t>Supporting People with Mental Illness</a:t>
            </a:r>
          </a:p>
          <a:p>
            <a:pPr algn="ctr"/>
            <a:r>
              <a:rPr lang="en-US" sz="3600" dirty="0"/>
              <a:t>Paradigms for Helping</a:t>
            </a:r>
          </a:p>
          <a:p>
            <a:pPr algn="ctr"/>
            <a:r>
              <a:rPr lang="en-US" sz="3600" dirty="0"/>
              <a:t>Resourcing</a:t>
            </a:r>
          </a:p>
        </p:txBody>
      </p:sp>
    </p:spTree>
    <p:extLst>
      <p:ext uri="{BB962C8B-B14F-4D97-AF65-F5344CB8AC3E}">
        <p14:creationId xmlns:p14="http://schemas.microsoft.com/office/powerpoint/2010/main" val="136207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11</a:t>
            </a:r>
          </a:p>
          <a:p>
            <a:pPr algn="ctr"/>
            <a:r>
              <a:rPr lang="en-US" sz="3600" dirty="0"/>
              <a:t>The Church’s Response </a:t>
            </a:r>
          </a:p>
          <a:p>
            <a:pPr algn="ctr"/>
            <a:r>
              <a:rPr lang="en-US" sz="3600" dirty="0"/>
              <a:t>Resourcing the Church</a:t>
            </a:r>
          </a:p>
        </p:txBody>
      </p:sp>
    </p:spTree>
    <p:extLst>
      <p:ext uri="{BB962C8B-B14F-4D97-AF65-F5344CB8AC3E}">
        <p14:creationId xmlns:p14="http://schemas.microsoft.com/office/powerpoint/2010/main" val="201300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Mental Health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Week 12 Part 2- What You </a:t>
            </a:r>
            <a:r>
              <a:rPr lang="en-US" dirty="0"/>
              <a:t>C</a:t>
            </a:r>
            <a:r>
              <a:rPr lang="en-US" sz="1800" dirty="0"/>
              <a:t>an </a:t>
            </a:r>
            <a:r>
              <a:rPr lang="en-US" dirty="0"/>
              <a:t>D</a:t>
            </a:r>
            <a:r>
              <a:rPr lang="en-US" sz="1800" dirty="0"/>
              <a:t>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7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-apple-system"/>
              </a:rPr>
              <a:t>Things grow where they can</a:t>
            </a:r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Photo by </a:t>
            </a:r>
            <a:r>
              <a:rPr lang="en-US" sz="1200" b="1" i="0" u="none" strike="noStrike" dirty="0">
                <a:solidFill>
                  <a:srgbClr val="F7B615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Alberto Carmona </a:t>
            </a:r>
            <a:r>
              <a:rPr lang="en-US" sz="1200" b="1" i="0" u="none" strike="noStrike" dirty="0" err="1">
                <a:solidFill>
                  <a:schemeClr val="bg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Coto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 from </a:t>
            </a:r>
            <a:r>
              <a:rPr lang="en-US" sz="1200" b="1" i="0" u="none" strike="noStrike" dirty="0" err="1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-apple-system"/>
              </a:rPr>
              <a:t>Stories of people who grow</a:t>
            </a:r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016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-apple-system"/>
              </a:rPr>
              <a:t>Stories of Churches</a:t>
            </a:r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8071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-apple-system"/>
              </a:rPr>
              <a:t>Implications: What happens in the Kingdom?</a:t>
            </a:r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5188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Mental Health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Week 12 Part 3- Final Thoughts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6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200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sz="1200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Ann H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sz="1200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43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06" b="780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en-US" sz="1200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sz="1200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Markus </a:t>
            </a:r>
            <a:r>
              <a:rPr lang="en-US" sz="1200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3"/>
              </a:rPr>
              <a:t>Spiske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sz="1200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1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8" b="781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5" y="461866"/>
            <a:ext cx="6609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en-US" sz="3600" dirty="0">
                <a:latin typeface="-apple-system"/>
              </a:rPr>
              <a:t>What is </a:t>
            </a:r>
            <a:r>
              <a:rPr lang="en-US" sz="3600">
                <a:latin typeface="-apple-system"/>
              </a:rPr>
              <a:t>getting easier?</a:t>
            </a:r>
            <a:endParaRPr lang="en-US" sz="3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4240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8" b="781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5" y="461866"/>
            <a:ext cx="6609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en-US" sz="3600" dirty="0">
                <a:latin typeface="-apple-system"/>
              </a:rPr>
              <a:t>What is getting harder?</a:t>
            </a:r>
            <a:endParaRPr lang="en-US" sz="3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7305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1</a:t>
            </a:r>
          </a:p>
          <a:p>
            <a:pPr algn="ctr"/>
            <a:r>
              <a:rPr lang="en-US" sz="3600" dirty="0"/>
              <a:t>Creation</a:t>
            </a:r>
          </a:p>
          <a:p>
            <a:pPr algn="ctr"/>
            <a:r>
              <a:rPr lang="en-US" sz="3600" dirty="0"/>
              <a:t>The Fall</a:t>
            </a:r>
          </a:p>
        </p:txBody>
      </p:sp>
    </p:spTree>
    <p:extLst>
      <p:ext uri="{BB962C8B-B14F-4D97-AF65-F5344CB8AC3E}">
        <p14:creationId xmlns:p14="http://schemas.microsoft.com/office/powerpoint/2010/main" val="386948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2</a:t>
            </a:r>
          </a:p>
          <a:p>
            <a:pPr algn="ctr"/>
            <a:r>
              <a:rPr lang="en-US" sz="3600" dirty="0"/>
              <a:t>What is Mental Illness</a:t>
            </a:r>
          </a:p>
          <a:p>
            <a:pPr algn="ctr"/>
            <a:r>
              <a:rPr lang="en-US" sz="3600" dirty="0"/>
              <a:t>Prevalence of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203227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3</a:t>
            </a:r>
          </a:p>
          <a:p>
            <a:pPr algn="ctr"/>
            <a:r>
              <a:rPr lang="en-US" sz="3600" dirty="0"/>
              <a:t>What is it like?</a:t>
            </a:r>
          </a:p>
        </p:txBody>
      </p:sp>
    </p:spTree>
    <p:extLst>
      <p:ext uri="{BB962C8B-B14F-4D97-AF65-F5344CB8AC3E}">
        <p14:creationId xmlns:p14="http://schemas.microsoft.com/office/powerpoint/2010/main" val="34001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4</a:t>
            </a:r>
          </a:p>
          <a:p>
            <a:pPr algn="ctr"/>
            <a:r>
              <a:rPr lang="en-US" sz="3600" dirty="0"/>
              <a:t>Saul</a:t>
            </a:r>
          </a:p>
          <a:p>
            <a:pPr algn="ctr"/>
            <a:r>
              <a:rPr lang="en-US" sz="3600" dirty="0"/>
              <a:t>David</a:t>
            </a:r>
          </a:p>
          <a:p>
            <a:pPr algn="ctr"/>
            <a:r>
              <a:rPr lang="en-US" sz="3600" dirty="0"/>
              <a:t>Mental Health in the Bible</a:t>
            </a:r>
          </a:p>
        </p:txBody>
      </p:sp>
    </p:spTree>
    <p:extLst>
      <p:ext uri="{BB962C8B-B14F-4D97-AF65-F5344CB8AC3E}">
        <p14:creationId xmlns:p14="http://schemas.microsoft.com/office/powerpoint/2010/main" val="398314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5</a:t>
            </a:r>
          </a:p>
          <a:p>
            <a:pPr algn="ctr"/>
            <a:r>
              <a:rPr lang="en-US" sz="3600" dirty="0"/>
              <a:t>Modalities of Wellness</a:t>
            </a:r>
          </a:p>
          <a:p>
            <a:pPr algn="ctr"/>
            <a:r>
              <a:rPr lang="en-US" sz="3600" dirty="0"/>
              <a:t>Jesus and Wellness</a:t>
            </a:r>
          </a:p>
          <a:p>
            <a:pPr algn="ctr"/>
            <a:r>
              <a:rPr lang="en-US" sz="3600" dirty="0"/>
              <a:t>Your Wellness</a:t>
            </a:r>
          </a:p>
        </p:txBody>
      </p:sp>
    </p:spTree>
    <p:extLst>
      <p:ext uri="{BB962C8B-B14F-4D97-AF65-F5344CB8AC3E}">
        <p14:creationId xmlns:p14="http://schemas.microsoft.com/office/powerpoint/2010/main" val="262096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6</a:t>
            </a:r>
          </a:p>
          <a:p>
            <a:pPr algn="ctr"/>
            <a:r>
              <a:rPr lang="en-US" sz="3600" dirty="0"/>
              <a:t>Vulnerability</a:t>
            </a:r>
          </a:p>
          <a:p>
            <a:pPr algn="ctr"/>
            <a:r>
              <a:rPr lang="en-US" sz="3600" dirty="0"/>
              <a:t>Giving and Receiving Help</a:t>
            </a:r>
          </a:p>
        </p:txBody>
      </p:sp>
    </p:spTree>
    <p:extLst>
      <p:ext uri="{BB962C8B-B14F-4D97-AF65-F5344CB8AC3E}">
        <p14:creationId xmlns:p14="http://schemas.microsoft.com/office/powerpoint/2010/main" val="278459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0E23D-A3A4-47DA-BC99-547484BB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12" b="7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F4CE-9CA8-43FC-879C-3E084C2EB884}"/>
              </a:ext>
            </a:extLst>
          </p:cNvPr>
          <p:cNvSpPr txBox="1"/>
          <p:nvPr/>
        </p:nvSpPr>
        <p:spPr>
          <a:xfrm>
            <a:off x="1066800" y="238125"/>
            <a:ext cx="10058400" cy="571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i="0" dirty="0">
              <a:solidFill>
                <a:schemeClr val="bg1"/>
              </a:solidFill>
              <a:effectLst/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400" u="none" strike="noStrike" dirty="0">
              <a:solidFill>
                <a:schemeClr val="bg1"/>
              </a:solidFill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dirty="0"/>
          </a:p>
          <a:p>
            <a:pPr indent="-182880"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440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E7E5-90D7-4784-9B52-66D7F0F955E5}"/>
              </a:ext>
            </a:extLst>
          </p:cNvPr>
          <p:cNvSpPr txBox="1"/>
          <p:nvPr/>
        </p:nvSpPr>
        <p:spPr>
          <a:xfrm>
            <a:off x="985934" y="461866"/>
            <a:ext cx="102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Week 7</a:t>
            </a:r>
          </a:p>
          <a:p>
            <a:pPr algn="ctr"/>
            <a:r>
              <a:rPr lang="en-US" sz="3600" dirty="0"/>
              <a:t>The Why of Integration</a:t>
            </a:r>
          </a:p>
          <a:p>
            <a:pPr algn="ctr"/>
            <a:r>
              <a:rPr lang="en-US" sz="3600" dirty="0"/>
              <a:t>What is Integration</a:t>
            </a:r>
          </a:p>
          <a:p>
            <a:pPr algn="ctr"/>
            <a:r>
              <a:rPr lang="en-US" sz="3600" dirty="0"/>
              <a:t>How We Integrate</a:t>
            </a:r>
          </a:p>
        </p:txBody>
      </p:sp>
    </p:spTree>
    <p:extLst>
      <p:ext uri="{BB962C8B-B14F-4D97-AF65-F5344CB8AC3E}">
        <p14:creationId xmlns:p14="http://schemas.microsoft.com/office/powerpoint/2010/main" val="232320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{386DF514-6C58-49B9-B3F5-F32BA4E9BB38}tf11531919_win32</Template>
  <TotalTime>94897</TotalTime>
  <Words>180</Words>
  <Application>Microsoft Office PowerPoint</Application>
  <PresentationFormat>Widescreen</PresentationFormat>
  <Paragraphs>501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-apple-system</vt:lpstr>
      <vt:lpstr>Avenir Next LT Pro</vt:lpstr>
      <vt:lpstr>Avenir Next LT Pro Light</vt:lpstr>
      <vt:lpstr>Calibri</vt:lpstr>
      <vt:lpstr>Garamond</vt:lpstr>
      <vt:lpstr>SavonVTI</vt:lpstr>
      <vt:lpstr>Mental Health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Integration</vt:lpstr>
      <vt:lpstr>PowerPoint Presentation</vt:lpstr>
      <vt:lpstr>PowerPoint Presentation</vt:lpstr>
      <vt:lpstr>PowerPoint Presentation</vt:lpstr>
      <vt:lpstr>PowerPoint Presentation</vt:lpstr>
      <vt:lpstr>Mental Health Integration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Integration</dc:title>
  <dc:creator>Eugenia Appelhans</dc:creator>
  <cp:lastModifiedBy>Eugenia Appelhans</cp:lastModifiedBy>
  <cp:revision>30</cp:revision>
  <dcterms:created xsi:type="dcterms:W3CDTF">2021-11-22T22:48:52Z</dcterms:created>
  <dcterms:modified xsi:type="dcterms:W3CDTF">2022-03-17T23:13:58Z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