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0" r:id="rId3"/>
    <p:sldId id="269" r:id="rId4"/>
    <p:sldId id="281" r:id="rId5"/>
    <p:sldId id="282" r:id="rId6"/>
    <p:sldId id="283" r:id="rId7"/>
    <p:sldId id="284" r:id="rId8"/>
    <p:sldId id="286" r:id="rId9"/>
    <p:sldId id="287" r:id="rId10"/>
    <p:sldId id="288" r:id="rId11"/>
    <p:sldId id="289" r:id="rId12"/>
    <p:sldId id="290" r:id="rId13"/>
    <p:sldId id="291" r:id="rId14"/>
    <p:sldId id="292" r:id="rId15"/>
    <p:sldId id="293" r:id="rId16"/>
    <p:sldId id="295" r:id="rId17"/>
    <p:sldId id="303" r:id="rId18"/>
    <p:sldId id="294" r:id="rId19"/>
    <p:sldId id="296" r:id="rId20"/>
    <p:sldId id="297" r:id="rId21"/>
    <p:sldId id="298" r:id="rId22"/>
    <p:sldId id="299" r:id="rId23"/>
    <p:sldId id="300" r:id="rId24"/>
    <p:sldId id="301" r:id="rId25"/>
    <p:sldId id="30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7" d="100"/>
          <a:sy n="47" d="100"/>
        </p:scale>
        <p:origin x="-8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printerSettings" Target="printerSettings/printerSettings1.bin"/><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79A5A-D414-1C4F-A6DF-A042933677B3}" type="datetimeFigureOut">
              <a:rPr lang="en-US" smtClean="0"/>
              <a:t>7/31/19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C947FC-0C62-2348-9624-C0177D3A44A9}" type="slidenum">
              <a:rPr lang="en-US" smtClean="0"/>
              <a:t>‹#›</a:t>
            </a:fld>
            <a:endParaRPr lang="en-US"/>
          </a:p>
        </p:txBody>
      </p:sp>
    </p:spTree>
    <p:extLst>
      <p:ext uri="{BB962C8B-B14F-4D97-AF65-F5344CB8AC3E}">
        <p14:creationId xmlns:p14="http://schemas.microsoft.com/office/powerpoint/2010/main" val="18641187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7/31/19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7/31/19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7/31/19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7/31/19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7/31/19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7/31/19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7/31/19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7/31/19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7/31/19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7/31/19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smtClean="0"/>
              <a:t>Coaching  Characteristics</a:t>
            </a:r>
            <a:endParaRPr lang="en-US" b="1" dirty="0"/>
          </a:p>
        </p:txBody>
      </p:sp>
      <p:sp>
        <p:nvSpPr>
          <p:cNvPr id="3" name="Subtitle 2"/>
          <p:cNvSpPr>
            <a:spLocks noGrp="1"/>
          </p:cNvSpPr>
          <p:nvPr>
            <p:ph type="subTitle" idx="1"/>
          </p:nvPr>
        </p:nvSpPr>
        <p:spPr/>
        <p:txBody>
          <a:bodyPr/>
          <a:lstStyle/>
          <a:p>
            <a:r>
              <a:rPr lang="en-US" dirty="0" smtClean="0"/>
              <a:t>Steve Elzinga &amp; Henry </a:t>
            </a:r>
            <a:r>
              <a:rPr lang="en-US" dirty="0" err="1" smtClean="0"/>
              <a:t>Reyenga</a:t>
            </a:r>
            <a:endParaRPr lang="en-US" dirty="0"/>
          </a:p>
        </p:txBody>
      </p:sp>
    </p:spTree>
    <p:extLst>
      <p:ext uri="{BB962C8B-B14F-4D97-AF65-F5344CB8AC3E}">
        <p14:creationId xmlns:p14="http://schemas.microsoft.com/office/powerpoint/2010/main" val="1798666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5. Questioner</a:t>
            </a:r>
            <a:endParaRPr lang="en-US" dirty="0"/>
          </a:p>
        </p:txBody>
      </p:sp>
      <p:sp>
        <p:nvSpPr>
          <p:cNvPr id="3" name="Content Placeholder 2"/>
          <p:cNvSpPr>
            <a:spLocks noGrp="1"/>
          </p:cNvSpPr>
          <p:nvPr>
            <p:ph idx="1"/>
          </p:nvPr>
        </p:nvSpPr>
        <p:spPr>
          <a:xfrm>
            <a:off x="913818" y="1600200"/>
            <a:ext cx="7772981" cy="4874434"/>
          </a:xfrm>
        </p:spPr>
        <p:txBody>
          <a:bodyPr>
            <a:normAutofit/>
          </a:bodyPr>
          <a:lstStyle/>
          <a:p>
            <a:pPr marL="0" indent="0">
              <a:buNone/>
            </a:pPr>
            <a:r>
              <a:rPr lang="en-US" b="1" dirty="0"/>
              <a:t>John 1:38 </a:t>
            </a:r>
            <a:r>
              <a:rPr lang="en-US" dirty="0" smtClean="0"/>
              <a:t>(</a:t>
            </a:r>
            <a:r>
              <a:rPr lang="en-US" dirty="0"/>
              <a:t>NIV</a:t>
            </a:r>
            <a:r>
              <a:rPr lang="en-US" dirty="0" smtClean="0"/>
              <a:t>) </a:t>
            </a:r>
            <a:r>
              <a:rPr lang="en-US" i="1" dirty="0" smtClean="0"/>
              <a:t>Turning </a:t>
            </a:r>
            <a:r>
              <a:rPr lang="en-US" i="1" dirty="0"/>
              <a:t>around, Jesus saw them following and asked, “What do you want?”</a:t>
            </a:r>
          </a:p>
          <a:p>
            <a:pPr marL="0" indent="0">
              <a:buNone/>
            </a:pPr>
            <a:endParaRPr lang="en-US" i="1" dirty="0"/>
          </a:p>
        </p:txBody>
      </p:sp>
    </p:spTree>
    <p:extLst>
      <p:ext uri="{BB962C8B-B14F-4D97-AF65-F5344CB8AC3E}">
        <p14:creationId xmlns:p14="http://schemas.microsoft.com/office/powerpoint/2010/main" val="1316676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5. Questioner</a:t>
            </a:r>
            <a:endParaRPr lang="en-US" dirty="0"/>
          </a:p>
        </p:txBody>
      </p:sp>
      <p:sp>
        <p:nvSpPr>
          <p:cNvPr id="3" name="Content Placeholder 2"/>
          <p:cNvSpPr>
            <a:spLocks noGrp="1"/>
          </p:cNvSpPr>
          <p:nvPr>
            <p:ph idx="1"/>
          </p:nvPr>
        </p:nvSpPr>
        <p:spPr>
          <a:xfrm>
            <a:off x="913818" y="1600200"/>
            <a:ext cx="7772981" cy="4874434"/>
          </a:xfrm>
        </p:spPr>
        <p:txBody>
          <a:bodyPr>
            <a:normAutofit/>
          </a:bodyPr>
          <a:lstStyle/>
          <a:p>
            <a:pPr marL="514350" indent="-514350">
              <a:buFont typeface="+mj-lt"/>
              <a:buAutoNum type="arabicPeriod"/>
            </a:pPr>
            <a:r>
              <a:rPr lang="en-US" b="1" dirty="0" smtClean="0"/>
              <a:t>What do you want to do?</a:t>
            </a:r>
          </a:p>
          <a:p>
            <a:pPr marL="514350" indent="-514350">
              <a:buFont typeface="+mj-lt"/>
              <a:buAutoNum type="arabicPeriod"/>
            </a:pPr>
            <a:r>
              <a:rPr lang="en-US" b="1" dirty="0" smtClean="0"/>
              <a:t>How do you want to to it?</a:t>
            </a:r>
          </a:p>
          <a:p>
            <a:pPr marL="514350" indent="-514350">
              <a:buFont typeface="+mj-lt"/>
              <a:buAutoNum type="arabicPeriod"/>
            </a:pPr>
            <a:r>
              <a:rPr lang="en-US" b="1" dirty="0" smtClean="0"/>
              <a:t>How is it going?</a:t>
            </a:r>
            <a:endParaRPr lang="en-US" dirty="0"/>
          </a:p>
          <a:p>
            <a:pPr marL="0" indent="0">
              <a:buNone/>
            </a:pPr>
            <a:endParaRPr lang="en-US" i="1" dirty="0"/>
          </a:p>
        </p:txBody>
      </p:sp>
    </p:spTree>
    <p:extLst>
      <p:ext uri="{BB962C8B-B14F-4D97-AF65-F5344CB8AC3E}">
        <p14:creationId xmlns:p14="http://schemas.microsoft.com/office/powerpoint/2010/main" val="4036063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6</a:t>
            </a:r>
            <a:r>
              <a:rPr lang="en-US" dirty="0" smtClean="0"/>
              <a:t>. Cheerleader</a:t>
            </a:r>
            <a:endParaRPr lang="en-US" dirty="0"/>
          </a:p>
        </p:txBody>
      </p:sp>
      <p:sp>
        <p:nvSpPr>
          <p:cNvPr id="3" name="Content Placeholder 2"/>
          <p:cNvSpPr>
            <a:spLocks noGrp="1"/>
          </p:cNvSpPr>
          <p:nvPr>
            <p:ph idx="1"/>
          </p:nvPr>
        </p:nvSpPr>
        <p:spPr>
          <a:xfrm>
            <a:off x="913818" y="1600200"/>
            <a:ext cx="7772981" cy="4874434"/>
          </a:xfrm>
        </p:spPr>
        <p:txBody>
          <a:bodyPr>
            <a:normAutofit/>
          </a:bodyPr>
          <a:lstStyle/>
          <a:p>
            <a:pPr marL="0" indent="0">
              <a:buNone/>
            </a:pPr>
            <a:r>
              <a:rPr lang="en-US" b="1" dirty="0" smtClean="0"/>
              <a:t>John 14:12-14 </a:t>
            </a:r>
            <a:r>
              <a:rPr lang="en-US" dirty="0" smtClean="0"/>
              <a:t>(NIV) </a:t>
            </a:r>
            <a:r>
              <a:rPr lang="en-US" i="1" dirty="0" smtClean="0"/>
              <a:t>Very truly I tell you, whoever believes in me will do the works I have been doing, and they will do even greater things than these </a:t>
            </a:r>
            <a:r>
              <a:rPr lang="is-IS" i="1" dirty="0" smtClean="0"/>
              <a:t>….</a:t>
            </a:r>
            <a:endParaRPr lang="en-US" i="1" dirty="0" smtClean="0"/>
          </a:p>
          <a:p>
            <a:pPr marL="0" indent="0">
              <a:buNone/>
            </a:pPr>
            <a:endParaRPr lang="en-US" i="1" dirty="0"/>
          </a:p>
        </p:txBody>
      </p:sp>
    </p:spTree>
    <p:extLst>
      <p:ext uri="{BB962C8B-B14F-4D97-AF65-F5344CB8AC3E}">
        <p14:creationId xmlns:p14="http://schemas.microsoft.com/office/powerpoint/2010/main" val="3789274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6</a:t>
            </a:r>
            <a:r>
              <a:rPr lang="en-US" dirty="0" smtClean="0"/>
              <a:t>. Cheerleader</a:t>
            </a:r>
            <a:endParaRPr lang="en-US" dirty="0"/>
          </a:p>
        </p:txBody>
      </p:sp>
      <p:sp>
        <p:nvSpPr>
          <p:cNvPr id="3" name="Content Placeholder 2"/>
          <p:cNvSpPr>
            <a:spLocks noGrp="1"/>
          </p:cNvSpPr>
          <p:nvPr>
            <p:ph idx="1"/>
          </p:nvPr>
        </p:nvSpPr>
        <p:spPr>
          <a:xfrm>
            <a:off x="913818" y="1600200"/>
            <a:ext cx="7772981" cy="4874434"/>
          </a:xfrm>
        </p:spPr>
        <p:txBody>
          <a:bodyPr>
            <a:normAutofit fontScale="92500" lnSpcReduction="10000"/>
          </a:bodyPr>
          <a:lstStyle/>
          <a:p>
            <a:pPr marL="0" indent="0">
              <a:buNone/>
            </a:pPr>
            <a:r>
              <a:rPr lang="en-US" b="1" dirty="0"/>
              <a:t>Philippians 1:3-6  </a:t>
            </a:r>
            <a:r>
              <a:rPr lang="en-US" i="1" dirty="0"/>
              <a:t>I thank my God every time I remember you. </a:t>
            </a:r>
            <a:r>
              <a:rPr lang="en-US" b="1" i="1" baseline="30000" dirty="0"/>
              <a:t> </a:t>
            </a:r>
            <a:r>
              <a:rPr lang="en-US" i="1" dirty="0"/>
              <a:t>In all my prayers for all of you, I always pray with joy </a:t>
            </a:r>
            <a:r>
              <a:rPr lang="en-US" b="1" i="1" baseline="30000" dirty="0"/>
              <a:t>5 </a:t>
            </a:r>
            <a:r>
              <a:rPr lang="en-US" i="1" dirty="0"/>
              <a:t>because of your partnership in the gospel from the first day until now, </a:t>
            </a:r>
            <a:r>
              <a:rPr lang="en-US" b="1" i="1" baseline="30000" dirty="0"/>
              <a:t> </a:t>
            </a:r>
            <a:r>
              <a:rPr lang="en-US" i="1" dirty="0"/>
              <a:t>being confident of this, that he who began a good work in you will carry it on to completion until the day of Christ Jesus.</a:t>
            </a:r>
            <a:endParaRPr lang="en-US" dirty="0"/>
          </a:p>
          <a:p>
            <a:pPr marL="0" indent="0">
              <a:buNone/>
            </a:pPr>
            <a:endParaRPr lang="en-US" i="1" dirty="0"/>
          </a:p>
        </p:txBody>
      </p:sp>
    </p:spTree>
    <p:extLst>
      <p:ext uri="{BB962C8B-B14F-4D97-AF65-F5344CB8AC3E}">
        <p14:creationId xmlns:p14="http://schemas.microsoft.com/office/powerpoint/2010/main" val="651719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7. Persistent</a:t>
            </a:r>
            <a:endParaRPr lang="en-US" dirty="0"/>
          </a:p>
        </p:txBody>
      </p:sp>
      <p:sp>
        <p:nvSpPr>
          <p:cNvPr id="3" name="Content Placeholder 2"/>
          <p:cNvSpPr>
            <a:spLocks noGrp="1"/>
          </p:cNvSpPr>
          <p:nvPr>
            <p:ph idx="1"/>
          </p:nvPr>
        </p:nvSpPr>
        <p:spPr>
          <a:xfrm>
            <a:off x="913818" y="1301123"/>
            <a:ext cx="7772981" cy="5173511"/>
          </a:xfrm>
        </p:spPr>
        <p:txBody>
          <a:bodyPr>
            <a:normAutofit fontScale="92500"/>
          </a:bodyPr>
          <a:lstStyle/>
          <a:p>
            <a:pPr marL="0" indent="0">
              <a:buNone/>
            </a:pPr>
            <a:r>
              <a:rPr lang="en-US" b="1" dirty="0"/>
              <a:t>Philippians 3:10-14 </a:t>
            </a:r>
            <a:r>
              <a:rPr lang="en-US" i="1" dirty="0"/>
              <a:t>I want to know Christ— yes, to know the power of his resurrection and participation in his sufferings, becoming like him in his death, and so, somehow, attaining to the resurrection from the dead. Not that I have already obtained all this, or have already arrived at my goal, but I </a:t>
            </a:r>
            <a:r>
              <a:rPr lang="en-US" b="1" i="1" dirty="0">
                <a:solidFill>
                  <a:srgbClr val="9C7406"/>
                </a:solidFill>
              </a:rPr>
              <a:t>press</a:t>
            </a:r>
            <a:r>
              <a:rPr lang="en-US" i="1" dirty="0"/>
              <a:t> </a:t>
            </a:r>
            <a:r>
              <a:rPr lang="en-US" b="1" i="1" dirty="0">
                <a:solidFill>
                  <a:srgbClr val="9C7406"/>
                </a:solidFill>
              </a:rPr>
              <a:t>on</a:t>
            </a:r>
            <a:r>
              <a:rPr lang="en-US" i="1" dirty="0"/>
              <a:t> to take hold of that </a:t>
            </a:r>
            <a:r>
              <a:rPr lang="en-US" i="1" dirty="0" smtClean="0"/>
              <a:t>for</a:t>
            </a:r>
            <a:endParaRPr lang="en-US" i="1" dirty="0"/>
          </a:p>
        </p:txBody>
      </p:sp>
    </p:spTree>
    <p:extLst>
      <p:ext uri="{BB962C8B-B14F-4D97-AF65-F5344CB8AC3E}">
        <p14:creationId xmlns:p14="http://schemas.microsoft.com/office/powerpoint/2010/main" val="353310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7. Persistent</a:t>
            </a:r>
            <a:endParaRPr lang="en-US" dirty="0"/>
          </a:p>
        </p:txBody>
      </p:sp>
      <p:sp>
        <p:nvSpPr>
          <p:cNvPr id="3" name="Content Placeholder 2"/>
          <p:cNvSpPr>
            <a:spLocks noGrp="1"/>
          </p:cNvSpPr>
          <p:nvPr>
            <p:ph idx="1"/>
          </p:nvPr>
        </p:nvSpPr>
        <p:spPr>
          <a:xfrm>
            <a:off x="913818" y="1486997"/>
            <a:ext cx="7772981" cy="5111553"/>
          </a:xfrm>
        </p:spPr>
        <p:txBody>
          <a:bodyPr>
            <a:normAutofit lnSpcReduction="10000"/>
          </a:bodyPr>
          <a:lstStyle/>
          <a:p>
            <a:pPr marL="0" indent="0">
              <a:buNone/>
            </a:pPr>
            <a:r>
              <a:rPr lang="en-US" i="1" dirty="0"/>
              <a:t>which Christ </a:t>
            </a:r>
            <a:r>
              <a:rPr lang="en-US" i="1" dirty="0" smtClean="0"/>
              <a:t>Jesus </a:t>
            </a:r>
            <a:r>
              <a:rPr lang="en-US" i="1" dirty="0"/>
              <a:t>took hold of me. Brothers and sisters, I do not consider myself yet to have taken hold of it. But one thing I do: Forgetting what is behind and straining toward what is ahead, I </a:t>
            </a:r>
            <a:r>
              <a:rPr lang="en-US" b="1" i="1" dirty="0">
                <a:solidFill>
                  <a:srgbClr val="9C7406"/>
                </a:solidFill>
              </a:rPr>
              <a:t>press on </a:t>
            </a:r>
            <a:r>
              <a:rPr lang="en-US" i="1" dirty="0"/>
              <a:t>toward the goal to win the prize for which God has called me heavenward in Christ Jesus.</a:t>
            </a:r>
          </a:p>
          <a:p>
            <a:pPr marL="0" indent="0">
              <a:buNone/>
            </a:pPr>
            <a:endParaRPr lang="en-US" i="1" dirty="0"/>
          </a:p>
        </p:txBody>
      </p:sp>
    </p:spTree>
    <p:extLst>
      <p:ext uri="{BB962C8B-B14F-4D97-AF65-F5344CB8AC3E}">
        <p14:creationId xmlns:p14="http://schemas.microsoft.com/office/powerpoint/2010/main" val="1554133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dirty="0"/>
          </a:p>
        </p:txBody>
      </p:sp>
      <p:sp>
        <p:nvSpPr>
          <p:cNvPr id="3" name="Content Placeholder 2"/>
          <p:cNvSpPr>
            <a:spLocks noGrp="1"/>
          </p:cNvSpPr>
          <p:nvPr>
            <p:ph idx="1"/>
          </p:nvPr>
        </p:nvSpPr>
        <p:spPr>
          <a:xfrm>
            <a:off x="913818" y="1486997"/>
            <a:ext cx="7772981" cy="5111553"/>
          </a:xfrm>
        </p:spPr>
        <p:txBody>
          <a:bodyPr>
            <a:normAutofit lnSpcReduction="10000"/>
          </a:bodyPr>
          <a:lstStyle/>
          <a:p>
            <a:pPr marL="0" indent="0">
              <a:buNone/>
            </a:pPr>
            <a:r>
              <a:rPr lang="en-US" i="1" dirty="0"/>
              <a:t>which Christ </a:t>
            </a:r>
            <a:r>
              <a:rPr lang="en-US" i="1" dirty="0" smtClean="0"/>
              <a:t>Jesus </a:t>
            </a:r>
            <a:r>
              <a:rPr lang="en-US" i="1" dirty="0"/>
              <a:t>took hold of me. Brothers and sisters, I do not consider myself yet to have taken hold of it. But one thing I do: Forgetting what is behind and straining toward what is ahead, I </a:t>
            </a:r>
            <a:r>
              <a:rPr lang="en-US" b="1" i="1" dirty="0">
                <a:solidFill>
                  <a:srgbClr val="9C7406"/>
                </a:solidFill>
              </a:rPr>
              <a:t>press on </a:t>
            </a:r>
            <a:r>
              <a:rPr lang="en-US" i="1" dirty="0"/>
              <a:t>toward the goal to win the prize for which God has called me heavenward in Christ Jesus.</a:t>
            </a:r>
          </a:p>
          <a:p>
            <a:pPr marL="0" indent="0">
              <a:buNone/>
            </a:pPr>
            <a:endParaRPr lang="en-US" i="1" dirty="0"/>
          </a:p>
        </p:txBody>
      </p:sp>
    </p:spTree>
    <p:extLst>
      <p:ext uri="{BB962C8B-B14F-4D97-AF65-F5344CB8AC3E}">
        <p14:creationId xmlns:p14="http://schemas.microsoft.com/office/powerpoint/2010/main" val="2043510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8</a:t>
            </a:r>
            <a:r>
              <a:rPr lang="en-US" dirty="0" smtClean="0"/>
              <a:t>. Curious/explorer </a:t>
            </a:r>
            <a:endParaRPr lang="en-US" dirty="0"/>
          </a:p>
        </p:txBody>
      </p:sp>
      <p:sp>
        <p:nvSpPr>
          <p:cNvPr id="3" name="Content Placeholder 2"/>
          <p:cNvSpPr>
            <a:spLocks noGrp="1"/>
          </p:cNvSpPr>
          <p:nvPr>
            <p:ph idx="1"/>
          </p:nvPr>
        </p:nvSpPr>
        <p:spPr>
          <a:xfrm>
            <a:off x="913818" y="1486997"/>
            <a:ext cx="7772981" cy="5111553"/>
          </a:xfrm>
        </p:spPr>
        <p:txBody>
          <a:bodyPr>
            <a:normAutofit/>
          </a:bodyPr>
          <a:lstStyle/>
          <a:p>
            <a:pPr marL="0" indent="0">
              <a:buNone/>
            </a:pPr>
            <a:endParaRPr lang="en-US" i="1" dirty="0"/>
          </a:p>
        </p:txBody>
      </p:sp>
    </p:spTree>
    <p:extLst>
      <p:ext uri="{BB962C8B-B14F-4D97-AF65-F5344CB8AC3E}">
        <p14:creationId xmlns:p14="http://schemas.microsoft.com/office/powerpoint/2010/main" val="869041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9. Learner</a:t>
            </a:r>
            <a:endParaRPr lang="en-US" dirty="0"/>
          </a:p>
        </p:txBody>
      </p:sp>
      <p:sp>
        <p:nvSpPr>
          <p:cNvPr id="3" name="Content Placeholder 2"/>
          <p:cNvSpPr>
            <a:spLocks noGrp="1"/>
          </p:cNvSpPr>
          <p:nvPr>
            <p:ph idx="1"/>
          </p:nvPr>
        </p:nvSpPr>
        <p:spPr>
          <a:xfrm>
            <a:off x="913818" y="1486997"/>
            <a:ext cx="7772981" cy="5111553"/>
          </a:xfrm>
        </p:spPr>
        <p:txBody>
          <a:bodyPr>
            <a:normAutofit/>
          </a:bodyPr>
          <a:lstStyle/>
          <a:p>
            <a:pPr marL="0" indent="0">
              <a:buNone/>
            </a:pPr>
            <a:r>
              <a:rPr lang="en-US" b="1" dirty="0"/>
              <a:t>Matthew 28:19-20 </a:t>
            </a:r>
            <a:r>
              <a:rPr lang="en-US" dirty="0" smtClean="0"/>
              <a:t>(</a:t>
            </a:r>
            <a:r>
              <a:rPr lang="en-US" dirty="0"/>
              <a:t>NIV</a:t>
            </a:r>
            <a:r>
              <a:rPr lang="en-US" dirty="0" smtClean="0"/>
              <a:t>) </a:t>
            </a:r>
            <a:r>
              <a:rPr lang="en-US" i="1" dirty="0" smtClean="0"/>
              <a:t>Therefore </a:t>
            </a:r>
            <a:r>
              <a:rPr lang="en-US" i="1" dirty="0"/>
              <a:t>go and make disciples of all nations, baptizing them in the name of the Father and of the Son and of the Holy Spirit, 20 and </a:t>
            </a:r>
            <a:r>
              <a:rPr lang="en-US" i="1" dirty="0">
                <a:solidFill>
                  <a:srgbClr val="F5D1AE"/>
                </a:solidFill>
              </a:rPr>
              <a:t>teaching</a:t>
            </a:r>
            <a:r>
              <a:rPr lang="en-US" i="1" dirty="0"/>
              <a:t> them to obey everything I have commanded you</a:t>
            </a:r>
            <a:r>
              <a:rPr lang="en-US" i="1" dirty="0" smtClean="0"/>
              <a:t>.</a:t>
            </a:r>
          </a:p>
          <a:p>
            <a:pPr marL="0" indent="0">
              <a:buNone/>
            </a:pPr>
            <a:endParaRPr lang="en-US" i="1" dirty="0"/>
          </a:p>
          <a:p>
            <a:pPr marL="0" indent="0">
              <a:buNone/>
            </a:pPr>
            <a:endParaRPr lang="en-US" i="1" dirty="0"/>
          </a:p>
        </p:txBody>
      </p:sp>
    </p:spTree>
    <p:extLst>
      <p:ext uri="{BB962C8B-B14F-4D97-AF65-F5344CB8AC3E}">
        <p14:creationId xmlns:p14="http://schemas.microsoft.com/office/powerpoint/2010/main" val="3698270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10. People smart</a:t>
            </a:r>
            <a:endParaRPr lang="en-US" dirty="0"/>
          </a:p>
        </p:txBody>
      </p:sp>
      <p:sp>
        <p:nvSpPr>
          <p:cNvPr id="3" name="Content Placeholder 2"/>
          <p:cNvSpPr>
            <a:spLocks noGrp="1"/>
          </p:cNvSpPr>
          <p:nvPr>
            <p:ph idx="1"/>
          </p:nvPr>
        </p:nvSpPr>
        <p:spPr>
          <a:xfrm>
            <a:off x="913818" y="1486997"/>
            <a:ext cx="7772981" cy="5111553"/>
          </a:xfrm>
        </p:spPr>
        <p:txBody>
          <a:bodyPr>
            <a:normAutofit fontScale="92500" lnSpcReduction="20000"/>
          </a:bodyPr>
          <a:lstStyle/>
          <a:p>
            <a:pPr marL="0" indent="0">
              <a:buNone/>
            </a:pPr>
            <a:r>
              <a:rPr lang="en-US" b="1" dirty="0"/>
              <a:t>Philemon  (NIV)  I always thank my God as I remember you in my prayers, 5 because I hear about your love for all his holy people and your faith in the Lord Jesus. 6 I pray that your partnership with us in the faith may be effective in deepening your understanding of every good thing we share for the sake of Christ. 7 Your </a:t>
            </a:r>
            <a:r>
              <a:rPr lang="en-US" b="1" dirty="0" smtClean="0"/>
              <a:t>love </a:t>
            </a:r>
            <a:r>
              <a:rPr lang="en-US" dirty="0"/>
              <a:t>has given me great joy </a:t>
            </a:r>
            <a:endParaRPr lang="en-US" i="1" dirty="0"/>
          </a:p>
        </p:txBody>
      </p:sp>
    </p:spTree>
    <p:extLst>
      <p:ext uri="{BB962C8B-B14F-4D97-AF65-F5344CB8AC3E}">
        <p14:creationId xmlns:p14="http://schemas.microsoft.com/office/powerpoint/2010/main" val="3022214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Top Ten Characteristics</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382281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867416"/>
            <a:ext cx="7772981" cy="5343896"/>
          </a:xfrm>
        </p:spPr>
        <p:txBody>
          <a:bodyPr>
            <a:normAutofit/>
          </a:bodyPr>
          <a:lstStyle/>
          <a:p>
            <a:pPr marL="0" indent="0">
              <a:buNone/>
            </a:pPr>
            <a:r>
              <a:rPr lang="en-US" b="1" dirty="0"/>
              <a:t>and encouragement, because you, brother, have refreshed the hearts of the Lord’s people. 8 Therefore, although in Christ I could be bold and order you to do what you ought to do, 9 yet I prefer to appeal to you on the basis of love. It is as none </a:t>
            </a:r>
            <a:r>
              <a:rPr lang="en-US" b="1" dirty="0" smtClean="0"/>
              <a:t>other</a:t>
            </a:r>
            <a:endParaRPr lang="en-US" i="1"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99604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867416"/>
            <a:ext cx="7772981" cy="5343896"/>
          </a:xfrm>
        </p:spPr>
        <p:txBody>
          <a:bodyPr>
            <a:normAutofit/>
          </a:bodyPr>
          <a:lstStyle/>
          <a:p>
            <a:pPr marL="0" indent="0">
              <a:buNone/>
            </a:pPr>
            <a:r>
              <a:rPr lang="en-US" dirty="0"/>
              <a:t>than Paul—an old man and now also a prisoner of Christ Jesus— </a:t>
            </a:r>
            <a:r>
              <a:rPr lang="en-US" b="1" baseline="30000" dirty="0"/>
              <a:t>10 </a:t>
            </a:r>
            <a:r>
              <a:rPr lang="en-US" dirty="0"/>
              <a:t>that I appeal to you for my son </a:t>
            </a:r>
            <a:r>
              <a:rPr lang="en-US" dirty="0" err="1"/>
              <a:t>Onesimus</a:t>
            </a:r>
            <a:r>
              <a:rPr lang="en-US" dirty="0" smtClean="0"/>
              <a:t>,</a:t>
            </a:r>
            <a:r>
              <a:rPr lang="en-US" baseline="30000" dirty="0"/>
              <a:t> </a:t>
            </a:r>
            <a:r>
              <a:rPr lang="en-US" dirty="0" smtClean="0"/>
              <a:t>who </a:t>
            </a:r>
            <a:r>
              <a:rPr lang="en-US" dirty="0"/>
              <a:t>became my son while I was in chains. </a:t>
            </a:r>
            <a:r>
              <a:rPr lang="en-US" b="1" baseline="30000" dirty="0"/>
              <a:t>11 </a:t>
            </a:r>
            <a:r>
              <a:rPr lang="en-US" dirty="0"/>
              <a:t>Formerly he was useless to you, but now he has become useful both to you and to me. </a:t>
            </a:r>
            <a:r>
              <a:rPr lang="en-US" b="1" baseline="30000" dirty="0"/>
              <a:t>12 </a:t>
            </a:r>
            <a:r>
              <a:rPr lang="en-US" dirty="0"/>
              <a:t>I am sending </a:t>
            </a:r>
            <a:endParaRPr lang="en-US" i="1"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113981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1146226"/>
            <a:ext cx="7772981" cy="5065085"/>
          </a:xfrm>
        </p:spPr>
        <p:txBody>
          <a:bodyPr>
            <a:normAutofit fontScale="92500"/>
          </a:bodyPr>
          <a:lstStyle/>
          <a:p>
            <a:pPr marL="0" indent="0">
              <a:buNone/>
            </a:pPr>
            <a:r>
              <a:rPr lang="en-US" dirty="0"/>
              <a:t>him—who is my very heart—back to you. </a:t>
            </a:r>
            <a:r>
              <a:rPr lang="en-US" b="1" baseline="30000" dirty="0"/>
              <a:t>13 </a:t>
            </a:r>
            <a:r>
              <a:rPr lang="en-US" dirty="0"/>
              <a:t>I would have liked to keep him with me so that he could take your place in helping me while I am in chains for the gospel. </a:t>
            </a:r>
            <a:r>
              <a:rPr lang="en-US" b="1" baseline="30000" dirty="0"/>
              <a:t>14 </a:t>
            </a:r>
            <a:r>
              <a:rPr lang="en-US" dirty="0"/>
              <a:t>But I did not want to do anything without your consent, so that any favor you do would not seem forced but would be voluntary.</a:t>
            </a:r>
            <a:r>
              <a:rPr lang="en-US" b="1" baseline="30000" dirty="0"/>
              <a:t>15 </a:t>
            </a:r>
            <a:r>
              <a:rPr lang="en-US" dirty="0"/>
              <a:t>Perhaps the reason he </a:t>
            </a:r>
            <a:r>
              <a:rPr lang="en-US" dirty="0" smtClean="0"/>
              <a:t>was</a:t>
            </a:r>
            <a:endParaRPr lang="en-US" i="1" dirty="0"/>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2546500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1146226"/>
            <a:ext cx="7772981" cy="5065085"/>
          </a:xfrm>
        </p:spPr>
        <p:txBody>
          <a:bodyPr>
            <a:normAutofit/>
          </a:bodyPr>
          <a:lstStyle/>
          <a:p>
            <a:pPr marL="0" indent="0">
              <a:buNone/>
            </a:pPr>
            <a:r>
              <a:rPr lang="en-US" dirty="0"/>
              <a:t>was separated from you for a little while was that you might have him back forever— 16 no longer as a slave, but better than a slave, as a dear brother. He is very dear to me but even dearer to you, both as a fellow man and as a brother in the Lord.</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56289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1146226"/>
            <a:ext cx="7772981" cy="5065085"/>
          </a:xfrm>
        </p:spPr>
        <p:txBody>
          <a:bodyPr>
            <a:normAutofit fontScale="92500"/>
          </a:bodyPr>
          <a:lstStyle/>
          <a:p>
            <a:pPr marL="0" indent="0">
              <a:buNone/>
            </a:pPr>
            <a:r>
              <a:rPr lang="en-US" b="1" baseline="30000" dirty="0"/>
              <a:t>17 </a:t>
            </a:r>
            <a:r>
              <a:rPr lang="en-US" dirty="0"/>
              <a:t>So if you consider me a partner, welcome him as you would welcome me. </a:t>
            </a:r>
            <a:r>
              <a:rPr lang="en-US" b="1" baseline="30000" dirty="0"/>
              <a:t>18 </a:t>
            </a:r>
            <a:r>
              <a:rPr lang="en-US" dirty="0"/>
              <a:t>If he has done you any wrong or owes you anything, charge it to me. </a:t>
            </a:r>
            <a:r>
              <a:rPr lang="en-US" b="1" baseline="30000" dirty="0"/>
              <a:t>19 </a:t>
            </a:r>
            <a:r>
              <a:rPr lang="en-US" dirty="0"/>
              <a:t>I, Paul, am writing this with my own hand. I will pay it back—not to mention that you owe me your very self. </a:t>
            </a:r>
            <a:r>
              <a:rPr lang="en-US" b="1" baseline="30000" dirty="0"/>
              <a:t>20 </a:t>
            </a:r>
            <a:r>
              <a:rPr lang="en-US" dirty="0"/>
              <a:t>I do wish, brother, that I may have some benefit from you in the Lord; </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4019523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3818" y="1146226"/>
            <a:ext cx="7772981" cy="5065085"/>
          </a:xfrm>
        </p:spPr>
        <p:txBody>
          <a:bodyPr>
            <a:normAutofit lnSpcReduction="10000"/>
          </a:bodyPr>
          <a:lstStyle/>
          <a:p>
            <a:pPr marL="0" indent="0">
              <a:buNone/>
            </a:pPr>
            <a:r>
              <a:rPr lang="en-US" dirty="0"/>
              <a:t>refresh my heart in Christ. </a:t>
            </a:r>
            <a:r>
              <a:rPr lang="en-US" b="1" baseline="30000" dirty="0"/>
              <a:t>21 </a:t>
            </a:r>
            <a:r>
              <a:rPr lang="en-US" dirty="0"/>
              <a:t>Confident of your obedience, I write to you, knowing that you will do even more than I ask. </a:t>
            </a:r>
            <a:r>
              <a:rPr lang="en-US" b="1" baseline="30000" dirty="0"/>
              <a:t>22 </a:t>
            </a:r>
            <a:r>
              <a:rPr lang="en-US" dirty="0"/>
              <a:t>And one thing more: Prepare a guest room for me, because I hope to be restored to you in answer to your prayers. </a:t>
            </a:r>
            <a:r>
              <a:rPr lang="en-US" b="1" baseline="30000" dirty="0"/>
              <a:t>23 </a:t>
            </a:r>
            <a:r>
              <a:rPr lang="en-US" dirty="0" err="1"/>
              <a:t>Epaphras</a:t>
            </a:r>
            <a:r>
              <a:rPr lang="en-US" dirty="0"/>
              <a:t>, my fellow prisoner in Christ </a:t>
            </a:r>
          </a:p>
        </p:txBody>
      </p:sp>
      <p:sp>
        <p:nvSpPr>
          <p:cNvPr id="4" name="Title 3"/>
          <p:cNvSpPr>
            <a:spLocks noGrp="1"/>
          </p:cNvSpPr>
          <p:nvPr>
            <p:ph type="title"/>
          </p:nvPr>
        </p:nvSpPr>
        <p:spPr/>
        <p:txBody>
          <a:bodyPr/>
          <a:lstStyle/>
          <a:p>
            <a:endParaRPr lang="en-US"/>
          </a:p>
        </p:txBody>
      </p:sp>
    </p:spTree>
    <p:extLst>
      <p:ext uri="{BB962C8B-B14F-4D97-AF65-F5344CB8AC3E}">
        <p14:creationId xmlns:p14="http://schemas.microsoft.com/office/powerpoint/2010/main" val="215177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1. </a:t>
            </a:r>
            <a:r>
              <a:rPr lang="en-US" dirty="0" err="1" smtClean="0"/>
              <a:t>Godwalker</a:t>
            </a:r>
            <a:endParaRPr lang="en-US" dirty="0"/>
          </a:p>
        </p:txBody>
      </p:sp>
      <p:sp>
        <p:nvSpPr>
          <p:cNvPr id="3" name="Content Placeholder 2"/>
          <p:cNvSpPr>
            <a:spLocks noGrp="1"/>
          </p:cNvSpPr>
          <p:nvPr>
            <p:ph idx="1"/>
          </p:nvPr>
        </p:nvSpPr>
        <p:spPr>
          <a:xfrm>
            <a:off x="913818" y="1600200"/>
            <a:ext cx="7772981" cy="4525963"/>
          </a:xfrm>
        </p:spPr>
        <p:txBody>
          <a:bodyPr/>
          <a:lstStyle/>
          <a:p>
            <a:pPr marL="0" indent="0">
              <a:buNone/>
            </a:pPr>
            <a:r>
              <a:rPr lang="en-US" b="1" dirty="0"/>
              <a:t>John 15:5 </a:t>
            </a:r>
            <a:r>
              <a:rPr lang="en-US" b="1" dirty="0" smtClean="0"/>
              <a:t> </a:t>
            </a:r>
            <a:r>
              <a:rPr lang="en-US" i="1" dirty="0" smtClean="0"/>
              <a:t>I </a:t>
            </a:r>
            <a:r>
              <a:rPr lang="en-US" i="1" dirty="0"/>
              <a:t>am the vine; you are the branches. If you remain in me and I in you, you will bear much fruit; apart from me you can do nothing</a:t>
            </a:r>
            <a:r>
              <a:rPr lang="en-US" i="1" dirty="0" smtClean="0"/>
              <a:t>.</a:t>
            </a:r>
          </a:p>
          <a:p>
            <a:pPr marL="0" indent="0">
              <a:buNone/>
            </a:pPr>
            <a:r>
              <a:rPr lang="en-US" dirty="0" smtClean="0"/>
              <a:t>M</a:t>
            </a:r>
            <a:r>
              <a:rPr lang="en-US" b="1" dirty="0" smtClean="0"/>
              <a:t>atthew 15:14</a:t>
            </a:r>
            <a:r>
              <a:rPr lang="en-US" dirty="0"/>
              <a:t> </a:t>
            </a:r>
            <a:r>
              <a:rPr lang="en-US" i="1" dirty="0"/>
              <a:t>If the blind lead the blind, both will fall into a pit</a:t>
            </a:r>
            <a:r>
              <a:rPr lang="en-US" i="1" dirty="0" smtClean="0"/>
              <a:t>.</a:t>
            </a:r>
            <a:endParaRPr lang="en-US" i="1" dirty="0"/>
          </a:p>
          <a:p>
            <a:pPr marL="0" indent="0">
              <a:buNone/>
            </a:pPr>
            <a:endParaRPr lang="en-US" i="1" dirty="0"/>
          </a:p>
        </p:txBody>
      </p:sp>
    </p:spTree>
    <p:extLst>
      <p:ext uri="{BB962C8B-B14F-4D97-AF65-F5344CB8AC3E}">
        <p14:creationId xmlns:p14="http://schemas.microsoft.com/office/powerpoint/2010/main" val="2328963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smtClean="0"/>
              <a:t>2. Patient</a:t>
            </a:r>
            <a:endParaRPr lang="en-US" dirty="0"/>
          </a:p>
        </p:txBody>
      </p:sp>
      <p:sp>
        <p:nvSpPr>
          <p:cNvPr id="3" name="Content Placeholder 2"/>
          <p:cNvSpPr>
            <a:spLocks noGrp="1"/>
          </p:cNvSpPr>
          <p:nvPr>
            <p:ph idx="1"/>
          </p:nvPr>
        </p:nvSpPr>
        <p:spPr>
          <a:xfrm>
            <a:off x="913818" y="1600200"/>
            <a:ext cx="7772981" cy="4525963"/>
          </a:xfrm>
        </p:spPr>
        <p:txBody>
          <a:bodyPr>
            <a:normAutofit lnSpcReduction="10000"/>
          </a:bodyPr>
          <a:lstStyle/>
          <a:p>
            <a:pPr marL="0" indent="0">
              <a:buNone/>
            </a:pPr>
            <a:r>
              <a:rPr lang="en-US" dirty="0"/>
              <a:t>Proverbs 19:11 (NIV) </a:t>
            </a:r>
            <a:r>
              <a:rPr lang="en-US" dirty="0" smtClean="0"/>
              <a:t> A </a:t>
            </a:r>
            <a:r>
              <a:rPr lang="en-US" dirty="0"/>
              <a:t>person’s wisdom yields patience</a:t>
            </a:r>
            <a:r>
              <a:rPr lang="en-US" dirty="0" smtClean="0"/>
              <a:t>; it </a:t>
            </a:r>
            <a:r>
              <a:rPr lang="en-US" dirty="0"/>
              <a:t>is to one’s glory to overlook an offense.</a:t>
            </a:r>
          </a:p>
          <a:p>
            <a:pPr marL="0" indent="0">
              <a:buNone/>
            </a:pPr>
            <a:r>
              <a:rPr lang="en-US" dirty="0"/>
              <a:t>Proverbs 25:15  (NIV) Through patience a ruler can be persuaded</a:t>
            </a:r>
            <a:r>
              <a:rPr lang="en-US" dirty="0" smtClean="0"/>
              <a:t>, and </a:t>
            </a:r>
            <a:r>
              <a:rPr lang="en-US" dirty="0"/>
              <a:t>a gentle tongue can break a bone.</a:t>
            </a:r>
          </a:p>
          <a:p>
            <a:pPr marL="0" indent="0">
              <a:buNone/>
            </a:pPr>
            <a:endParaRPr lang="en-US" i="1" dirty="0"/>
          </a:p>
        </p:txBody>
      </p:sp>
    </p:spTree>
    <p:extLst>
      <p:ext uri="{BB962C8B-B14F-4D97-AF65-F5344CB8AC3E}">
        <p14:creationId xmlns:p14="http://schemas.microsoft.com/office/powerpoint/2010/main" val="153085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dirty="0"/>
          </a:p>
        </p:txBody>
      </p:sp>
      <p:sp>
        <p:nvSpPr>
          <p:cNvPr id="3" name="Content Placeholder 2"/>
          <p:cNvSpPr>
            <a:spLocks noGrp="1"/>
          </p:cNvSpPr>
          <p:nvPr>
            <p:ph idx="1"/>
          </p:nvPr>
        </p:nvSpPr>
        <p:spPr>
          <a:xfrm>
            <a:off x="913818" y="1600200"/>
            <a:ext cx="7772981" cy="4874434"/>
          </a:xfrm>
        </p:spPr>
        <p:txBody>
          <a:bodyPr>
            <a:normAutofit fontScale="85000" lnSpcReduction="10000"/>
          </a:bodyPr>
          <a:lstStyle/>
          <a:p>
            <a:pPr marL="0" indent="0">
              <a:buNone/>
            </a:pPr>
            <a:r>
              <a:rPr lang="en-US" dirty="0"/>
              <a:t>Ecclesiastes 7:8 (NIV) The end of a matter is better than its beginning, and patience is better than pride</a:t>
            </a:r>
            <a:r>
              <a:rPr lang="en-US" dirty="0" smtClean="0"/>
              <a:t>.</a:t>
            </a:r>
          </a:p>
          <a:p>
            <a:pPr marL="0" indent="0">
              <a:buNone/>
            </a:pPr>
            <a:r>
              <a:rPr lang="en-US" dirty="0" smtClean="0"/>
              <a:t>1 </a:t>
            </a:r>
            <a:r>
              <a:rPr lang="en-US" dirty="0"/>
              <a:t>Timothy 1:16 (NIV) But for that very reason I was shown mercy so that in me, the worst of sinners, Christ Jesus might display his immense patience as an example for those who would believe in him and receive eternal life.</a:t>
            </a:r>
          </a:p>
          <a:p>
            <a:pPr marL="0" indent="0">
              <a:buNone/>
            </a:pPr>
            <a:endParaRPr lang="en-US" i="1" dirty="0"/>
          </a:p>
        </p:txBody>
      </p:sp>
    </p:spTree>
    <p:extLst>
      <p:ext uri="{BB962C8B-B14F-4D97-AF65-F5344CB8AC3E}">
        <p14:creationId xmlns:p14="http://schemas.microsoft.com/office/powerpoint/2010/main" val="50860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3. Humility</a:t>
            </a:r>
          </a:p>
        </p:txBody>
      </p:sp>
      <p:sp>
        <p:nvSpPr>
          <p:cNvPr id="3" name="Content Placeholder 2"/>
          <p:cNvSpPr>
            <a:spLocks noGrp="1"/>
          </p:cNvSpPr>
          <p:nvPr>
            <p:ph idx="1"/>
          </p:nvPr>
        </p:nvSpPr>
        <p:spPr>
          <a:xfrm>
            <a:off x="913818" y="1600200"/>
            <a:ext cx="7772981" cy="4874434"/>
          </a:xfrm>
        </p:spPr>
        <p:txBody>
          <a:bodyPr>
            <a:normAutofit fontScale="92500" lnSpcReduction="20000"/>
          </a:bodyPr>
          <a:lstStyle/>
          <a:p>
            <a:pPr marL="0" indent="0">
              <a:buNone/>
            </a:pPr>
            <a:r>
              <a:rPr lang="en-US" b="1" dirty="0" smtClean="0"/>
              <a:t>Philippians 2:5-11 </a:t>
            </a:r>
            <a:r>
              <a:rPr lang="en-US" i="1" dirty="0" smtClean="0"/>
              <a:t>In </a:t>
            </a:r>
            <a:r>
              <a:rPr lang="en-US" i="1" dirty="0"/>
              <a:t>your relationships with one another, have the same mindset as Christ </a:t>
            </a:r>
            <a:r>
              <a:rPr lang="en-US" i="1" dirty="0" smtClean="0"/>
              <a:t>Jesus: Who</a:t>
            </a:r>
            <a:r>
              <a:rPr lang="en-US" i="1" dirty="0"/>
              <a:t>, being in very nature God, did not consider equality with God something to be used to his own advantage; rather, he made himself nothing by taking the very nature of a servant, being made in human likeness. And being found in appearance as a man, he humbled </a:t>
            </a:r>
            <a:r>
              <a:rPr lang="en-US" i="1" dirty="0" smtClean="0"/>
              <a:t>himself</a:t>
            </a:r>
            <a:endParaRPr lang="en-US" i="1" dirty="0"/>
          </a:p>
        </p:txBody>
      </p:sp>
    </p:spTree>
    <p:extLst>
      <p:ext uri="{BB962C8B-B14F-4D97-AF65-F5344CB8AC3E}">
        <p14:creationId xmlns:p14="http://schemas.microsoft.com/office/powerpoint/2010/main" val="1294803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dirty="0"/>
          </a:p>
        </p:txBody>
      </p:sp>
      <p:sp>
        <p:nvSpPr>
          <p:cNvPr id="3" name="Content Placeholder 2"/>
          <p:cNvSpPr>
            <a:spLocks noGrp="1"/>
          </p:cNvSpPr>
          <p:nvPr>
            <p:ph idx="1"/>
          </p:nvPr>
        </p:nvSpPr>
        <p:spPr>
          <a:xfrm>
            <a:off x="913818" y="1600200"/>
            <a:ext cx="7772981" cy="4874434"/>
          </a:xfrm>
        </p:spPr>
        <p:txBody>
          <a:bodyPr>
            <a:normAutofit fontScale="92500" lnSpcReduction="10000"/>
          </a:bodyPr>
          <a:lstStyle/>
          <a:p>
            <a:pPr marL="0" indent="0">
              <a:buNone/>
            </a:pPr>
            <a:r>
              <a:rPr lang="en-US" i="1" dirty="0" smtClean="0"/>
              <a:t>by </a:t>
            </a:r>
            <a:r>
              <a:rPr lang="en-US" i="1" dirty="0"/>
              <a:t>becoming obedient to death— even death on a cross! Therefore God exalted him to the highest place and gave him the name that is above every name, that at the name of Jesus every knee should bow, in heaven and on earth and under the earth, and every tongue acknowledge that Jesus Christ is Lord, to the glory of God the Father.</a:t>
            </a:r>
          </a:p>
          <a:p>
            <a:pPr marL="0" indent="0">
              <a:buNone/>
            </a:pPr>
            <a:endParaRPr lang="en-US" i="1" dirty="0"/>
          </a:p>
        </p:txBody>
      </p:sp>
    </p:spTree>
    <p:extLst>
      <p:ext uri="{BB962C8B-B14F-4D97-AF65-F5344CB8AC3E}">
        <p14:creationId xmlns:p14="http://schemas.microsoft.com/office/powerpoint/2010/main" val="3572515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dirty="0"/>
              <a:t>4</a:t>
            </a:r>
            <a:r>
              <a:rPr lang="en-US" dirty="0" smtClean="0"/>
              <a:t>. Listener</a:t>
            </a:r>
            <a:endParaRPr lang="en-US" dirty="0"/>
          </a:p>
        </p:txBody>
      </p:sp>
      <p:sp>
        <p:nvSpPr>
          <p:cNvPr id="4" name="Content Placeholder 3"/>
          <p:cNvSpPr>
            <a:spLocks noGrp="1"/>
          </p:cNvSpPr>
          <p:nvPr>
            <p:ph idx="1"/>
          </p:nvPr>
        </p:nvSpPr>
        <p:spPr/>
        <p:txBody>
          <a:bodyPr/>
          <a:lstStyle/>
          <a:p>
            <a:endParaRPr lang="en-US"/>
          </a:p>
        </p:txBody>
      </p:sp>
    </p:spTree>
    <p:extLst>
      <p:ext uri="{BB962C8B-B14F-4D97-AF65-F5344CB8AC3E}">
        <p14:creationId xmlns:p14="http://schemas.microsoft.com/office/powerpoint/2010/main" val="71551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dirty="0"/>
          </a:p>
        </p:txBody>
      </p:sp>
      <p:sp>
        <p:nvSpPr>
          <p:cNvPr id="3" name="Content Placeholder 2"/>
          <p:cNvSpPr>
            <a:spLocks noGrp="1"/>
          </p:cNvSpPr>
          <p:nvPr>
            <p:ph idx="1"/>
          </p:nvPr>
        </p:nvSpPr>
        <p:spPr>
          <a:xfrm>
            <a:off x="913818" y="1600200"/>
            <a:ext cx="7772981" cy="4874434"/>
          </a:xfrm>
        </p:spPr>
        <p:txBody>
          <a:bodyPr>
            <a:normAutofit/>
          </a:bodyPr>
          <a:lstStyle/>
          <a:p>
            <a:pPr marL="0" indent="0">
              <a:buNone/>
            </a:pPr>
            <a:r>
              <a:rPr lang="en-US" b="1" dirty="0"/>
              <a:t>James 1:18-20 </a:t>
            </a:r>
            <a:r>
              <a:rPr lang="en-US" dirty="0"/>
              <a:t>(NIV) </a:t>
            </a:r>
            <a:r>
              <a:rPr lang="en-US" i="1" dirty="0"/>
              <a:t>He chose to give us birth through the word of truth, that we might be a kind of </a:t>
            </a:r>
            <a:r>
              <a:rPr lang="en-US" i="1" dirty="0" err="1"/>
              <a:t>firstfruits</a:t>
            </a:r>
            <a:r>
              <a:rPr lang="en-US" i="1" dirty="0"/>
              <a:t> of all he created. My dear brothers and sisters, take note of this: Everyone should be quick to listen, slow to speak …</a:t>
            </a:r>
          </a:p>
          <a:p>
            <a:pPr marL="0" indent="0">
              <a:buNone/>
            </a:pPr>
            <a:endParaRPr lang="en-US" i="1" dirty="0"/>
          </a:p>
        </p:txBody>
      </p:sp>
    </p:spTree>
    <p:extLst>
      <p:ext uri="{BB962C8B-B14F-4D97-AF65-F5344CB8AC3E}">
        <p14:creationId xmlns:p14="http://schemas.microsoft.com/office/powerpoint/2010/main" val="1419142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13880</TotalTime>
  <Words>811</Words>
  <Application>Microsoft Macintosh PowerPoint</Application>
  <PresentationFormat>On-screen Show (4:3)</PresentationFormat>
  <Paragraphs>42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Twilight</vt:lpstr>
      <vt:lpstr>Coaching  Characteristics</vt:lpstr>
      <vt:lpstr>Top Ten Characteristics</vt:lpstr>
      <vt:lpstr>1. Godwalker</vt:lpstr>
      <vt:lpstr>2. Patient</vt:lpstr>
      <vt:lpstr>PowerPoint Presentation</vt:lpstr>
      <vt:lpstr>3. Humility</vt:lpstr>
      <vt:lpstr>PowerPoint Presentation</vt:lpstr>
      <vt:lpstr>4. Listener</vt:lpstr>
      <vt:lpstr>PowerPoint Presentation</vt:lpstr>
      <vt:lpstr>5. Questioner</vt:lpstr>
      <vt:lpstr>5. Questioner</vt:lpstr>
      <vt:lpstr>6. Cheerleader</vt:lpstr>
      <vt:lpstr>6. Cheerleader</vt:lpstr>
      <vt:lpstr>7. Persistent</vt:lpstr>
      <vt:lpstr>7. Persistent</vt:lpstr>
      <vt:lpstr>PowerPoint Presentation</vt:lpstr>
      <vt:lpstr>8. Curious/explorer </vt:lpstr>
      <vt:lpstr>9. Learner</vt:lpstr>
      <vt:lpstr>10. People smart</vt:lpstr>
      <vt:lpstr>PowerPoint Presentation</vt:lpstr>
      <vt:lpstr>PowerPoint Presentation</vt:lpstr>
      <vt:lpstr>PowerPoint Presentation</vt:lpstr>
      <vt:lpstr>PowerPoint Presentation</vt:lpstr>
      <vt:lpstr>PowerPoint Presentation</vt:lpstr>
      <vt:lpstr>PowerPoint Presentation</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32</cp:revision>
  <dcterms:created xsi:type="dcterms:W3CDTF">2019-07-16T23:21:35Z</dcterms:created>
  <dcterms:modified xsi:type="dcterms:W3CDTF">2019-07-31T13:51:20Z</dcterms:modified>
</cp:coreProperties>
</file>