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7"/>
  </p:notesMasterIdLst>
  <p:handoutMasterIdLst>
    <p:handoutMasterId r:id="rId28"/>
  </p:handoutMasterIdLst>
  <p:sldIdLst>
    <p:sldId id="1005" r:id="rId4"/>
    <p:sldId id="1023" r:id="rId5"/>
    <p:sldId id="1011" r:id="rId6"/>
    <p:sldId id="1018" r:id="rId7"/>
    <p:sldId id="1024" r:id="rId8"/>
    <p:sldId id="1025" r:id="rId9"/>
    <p:sldId id="1026" r:id="rId10"/>
    <p:sldId id="1027" r:id="rId11"/>
    <p:sldId id="1029" r:id="rId12"/>
    <p:sldId id="1028" r:id="rId13"/>
    <p:sldId id="1030" r:id="rId14"/>
    <p:sldId id="1031" r:id="rId15"/>
    <p:sldId id="1032" r:id="rId16"/>
    <p:sldId id="1033" r:id="rId17"/>
    <p:sldId id="1034" r:id="rId18"/>
    <p:sldId id="1016" r:id="rId19"/>
    <p:sldId id="1035" r:id="rId20"/>
    <p:sldId id="1036" r:id="rId21"/>
    <p:sldId id="1037" r:id="rId22"/>
    <p:sldId id="1038" r:id="rId23"/>
    <p:sldId id="1039" r:id="rId24"/>
    <p:sldId id="1040" r:id="rId25"/>
    <p:sldId id="1042" r:id="rId26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23"/>
            <p14:sldId id="1011"/>
            <p14:sldId id="1018"/>
            <p14:sldId id="1024"/>
            <p14:sldId id="1025"/>
            <p14:sldId id="1026"/>
            <p14:sldId id="1027"/>
            <p14:sldId id="1029"/>
            <p14:sldId id="1028"/>
            <p14:sldId id="1030"/>
            <p14:sldId id="1031"/>
            <p14:sldId id="1032"/>
            <p14:sldId id="1033"/>
            <p14:sldId id="1034"/>
            <p14:sldId id="1016"/>
            <p14:sldId id="1035"/>
            <p14:sldId id="1036"/>
            <p14:sldId id="1037"/>
            <p14:sldId id="1038"/>
            <p14:sldId id="1039"/>
            <p14:sldId id="1040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-Medios masivos de comunicación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118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-Medios masivos de comunicación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-Familia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739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-Medios masivos de comunicación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-Familia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-Factor cultural y socioeconómico 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748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-Medios masivos de comunicación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-Familia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-Factor cultural y socioeconómico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-La escuela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118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536504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-Medios masivos de comunicación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-Familia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-Factor cultural y socioeconómico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-La escuela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-Grupos, amistades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918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7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-Medios masivos de comunicación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-Familia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-Factor cultural y socioeconómico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-La escuela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-Grupos, amistades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-Instituciones sociales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979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Descubrir</a:t>
            </a:r>
            <a:r>
              <a:rPr lang="en-US" sz="5400" dirty="0">
                <a:latin typeface="Century Gothic" panose="020B0502020202020204" pitchFamily="34" charset="0"/>
              </a:rPr>
              <a:t> o </a:t>
            </a:r>
            <a:r>
              <a:rPr lang="en-US" sz="5400" dirty="0" err="1">
                <a:latin typeface="Century Gothic" panose="020B0502020202020204" pitchFamily="34" charset="0"/>
              </a:rPr>
              <a:t>Reforzar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Vocación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396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Descubrir</a:t>
            </a:r>
            <a:r>
              <a:rPr lang="en-US" sz="5400" dirty="0">
                <a:latin typeface="Century Gothic" panose="020B0502020202020204" pitchFamily="34" charset="0"/>
              </a:rPr>
              <a:t> o </a:t>
            </a:r>
            <a:r>
              <a:rPr lang="en-US" sz="5400" dirty="0" err="1">
                <a:latin typeface="Century Gothic" panose="020B0502020202020204" pitchFamily="34" charset="0"/>
              </a:rPr>
              <a:t>Reforzar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Vocación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¿Qué quiero ser? ¿Qué tipo de trabajo quiero hacer?</a:t>
            </a:r>
          </a:p>
        </p:txBody>
      </p:sp>
    </p:spTree>
    <p:extLst>
      <p:ext uri="{BB962C8B-B14F-4D97-AF65-F5344CB8AC3E}">
        <p14:creationId xmlns:p14="http://schemas.microsoft.com/office/powerpoint/2010/main" val="2101542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Descubrir</a:t>
            </a:r>
            <a:r>
              <a:rPr lang="en-US" sz="5400" dirty="0">
                <a:latin typeface="Century Gothic" panose="020B0502020202020204" pitchFamily="34" charset="0"/>
              </a:rPr>
              <a:t> o </a:t>
            </a:r>
            <a:r>
              <a:rPr lang="en-US" sz="5400" dirty="0" err="1">
                <a:latin typeface="Century Gothic" panose="020B0502020202020204" pitchFamily="34" charset="0"/>
              </a:rPr>
              <a:t>Reforzar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Vocación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¿Qué quiero ser? ¿Qué tipo de trabajo quiero hacer?</a:t>
            </a:r>
          </a:p>
          <a:p>
            <a:r>
              <a:rPr lang="es-MX" dirty="0">
                <a:latin typeface="Century Gothic" panose="020B0502020202020204" pitchFamily="34" charset="0"/>
              </a:rPr>
              <a:t>Obtener confianza y habilidad</a:t>
            </a:r>
          </a:p>
        </p:txBody>
      </p:sp>
    </p:spTree>
    <p:extLst>
      <p:ext uri="{BB962C8B-B14F-4D97-AF65-F5344CB8AC3E}">
        <p14:creationId xmlns:p14="http://schemas.microsoft.com/office/powerpoint/2010/main" val="3296334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Descubrir</a:t>
            </a:r>
            <a:r>
              <a:rPr lang="en-US" sz="5400" dirty="0">
                <a:latin typeface="Century Gothic" panose="020B0502020202020204" pitchFamily="34" charset="0"/>
              </a:rPr>
              <a:t> o </a:t>
            </a:r>
            <a:r>
              <a:rPr lang="en-US" sz="5400" dirty="0" err="1">
                <a:latin typeface="Century Gothic" panose="020B0502020202020204" pitchFamily="34" charset="0"/>
              </a:rPr>
              <a:t>Reforzar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Vocación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Dios nos creó a cada uno con un propósito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420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983432" y="2348880"/>
            <a:ext cx="9577064" cy="3672408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Necesidades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Fundamentales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674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Descubrir</a:t>
            </a:r>
            <a:r>
              <a:rPr lang="en-US" sz="5400" dirty="0">
                <a:latin typeface="Century Gothic" panose="020B0502020202020204" pitchFamily="34" charset="0"/>
              </a:rPr>
              <a:t> o </a:t>
            </a:r>
            <a:r>
              <a:rPr lang="en-US" sz="5400" dirty="0" err="1">
                <a:latin typeface="Century Gothic" panose="020B0502020202020204" pitchFamily="34" charset="0"/>
              </a:rPr>
              <a:t>Reforzar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Vocación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Dios nos creó a cada uno con un propósito</a:t>
            </a:r>
          </a:p>
          <a:p>
            <a:r>
              <a:rPr lang="es-MX" dirty="0">
                <a:latin typeface="Century Gothic" panose="020B0502020202020204" pitchFamily="34" charset="0"/>
              </a:rPr>
              <a:t>Nuestra vocación tiene que ver con lo que Dios quiere hacer a través de nosotros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696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Descubrir</a:t>
            </a:r>
            <a:r>
              <a:rPr lang="en-US" sz="5400" dirty="0">
                <a:latin typeface="Century Gothic" panose="020B0502020202020204" pitchFamily="34" charset="0"/>
              </a:rPr>
              <a:t> o </a:t>
            </a:r>
            <a:r>
              <a:rPr lang="en-US" sz="5400" dirty="0" err="1">
                <a:latin typeface="Century Gothic" panose="020B0502020202020204" pitchFamily="34" charset="0"/>
              </a:rPr>
              <a:t>Reforzar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Vocación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Dios nos creó a cada uno con un propósito</a:t>
            </a:r>
          </a:p>
          <a:p>
            <a:r>
              <a:rPr lang="es-MX" dirty="0">
                <a:latin typeface="Century Gothic" panose="020B0502020202020204" pitchFamily="34" charset="0"/>
              </a:rPr>
              <a:t>Nuestra vocación tiene que ver con lo que Dios quiere hacer a través de nosotros</a:t>
            </a:r>
          </a:p>
          <a:p>
            <a:r>
              <a:rPr lang="es-MX" dirty="0">
                <a:latin typeface="Century Gothic" panose="020B0502020202020204" pitchFamily="34" charset="0"/>
              </a:rPr>
              <a:t>Tiene que ver con la extensión                         del Reino de Dios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964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Descubrir</a:t>
            </a:r>
            <a:r>
              <a:rPr lang="en-US" sz="5400" dirty="0">
                <a:latin typeface="Century Gothic" panose="020B0502020202020204" pitchFamily="34" charset="0"/>
              </a:rPr>
              <a:t> o </a:t>
            </a:r>
            <a:r>
              <a:rPr lang="en-US" sz="5400" dirty="0" err="1">
                <a:latin typeface="Century Gothic" panose="020B0502020202020204" pitchFamily="34" charset="0"/>
              </a:rPr>
              <a:t>Reforzar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Vocación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Dios nos creó a cada uno con un propósito</a:t>
            </a:r>
          </a:p>
          <a:p>
            <a:r>
              <a:rPr lang="es-MX" dirty="0">
                <a:latin typeface="Century Gothic" panose="020B0502020202020204" pitchFamily="34" charset="0"/>
              </a:rPr>
              <a:t>Nuestra vocación tiene que ver con lo que Dios quiere hacer a través de nosotros</a:t>
            </a:r>
          </a:p>
          <a:p>
            <a:r>
              <a:rPr lang="es-MX" dirty="0">
                <a:latin typeface="Century Gothic" panose="020B0502020202020204" pitchFamily="34" charset="0"/>
              </a:rPr>
              <a:t>Tiene que ver con la extensión                         del Reino de Dios</a:t>
            </a:r>
          </a:p>
          <a:p>
            <a:r>
              <a:rPr lang="es-MX" dirty="0">
                <a:latin typeface="Century Gothic" panose="020B0502020202020204" pitchFamily="34" charset="0"/>
              </a:rPr>
              <a:t>Talentos y Dones espirituales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5013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B75736C-2CE6-44CA-9770-5A0CC5FC6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2636912"/>
            <a:ext cx="10009112" cy="5400600"/>
          </a:xfrm>
        </p:spPr>
        <p:txBody>
          <a:bodyPr anchor="t">
            <a:normAutofit/>
          </a:bodyPr>
          <a:lstStyle/>
          <a:p>
            <a:r>
              <a:rPr lang="en-US" sz="4800" dirty="0">
                <a:latin typeface="Century Gothic" panose="020B0502020202020204" pitchFamily="34" charset="0"/>
              </a:rPr>
              <a:t>1. </a:t>
            </a:r>
            <a:r>
              <a:rPr lang="en-US" sz="4800" dirty="0" err="1">
                <a:latin typeface="Century Gothic" panose="020B0502020202020204" pitchFamily="34" charset="0"/>
              </a:rPr>
              <a:t>Definir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el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sentido</a:t>
            </a:r>
            <a:r>
              <a:rPr lang="en-US" sz="4800" dirty="0">
                <a:latin typeface="Century Gothic" panose="020B0502020202020204" pitchFamily="34" charset="0"/>
              </a:rPr>
              <a:t> de </a:t>
            </a:r>
            <a:r>
              <a:rPr lang="en-US" sz="4800" dirty="0" err="1">
                <a:latin typeface="Century Gothic" panose="020B0502020202020204" pitchFamily="34" charset="0"/>
              </a:rPr>
              <a:t>identidad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2. </a:t>
            </a:r>
            <a:r>
              <a:rPr lang="en-US" sz="4800" dirty="0" err="1">
                <a:latin typeface="Century Gothic" panose="020B0502020202020204" pitchFamily="34" charset="0"/>
              </a:rPr>
              <a:t>Ganar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independencia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3. </a:t>
            </a:r>
            <a:r>
              <a:rPr lang="en-US" sz="4800" dirty="0" err="1">
                <a:latin typeface="Century Gothic" panose="020B0502020202020204" pitchFamily="34" charset="0"/>
              </a:rPr>
              <a:t>Relaciones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significativas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4. Cultivar </a:t>
            </a:r>
            <a:r>
              <a:rPr lang="en-US" sz="4800" dirty="0" err="1">
                <a:latin typeface="Century Gothic" panose="020B0502020202020204" pitchFamily="34" charset="0"/>
              </a:rPr>
              <a:t>valores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sanos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5. </a:t>
            </a:r>
            <a:r>
              <a:rPr lang="en-US" sz="4800" dirty="0" err="1">
                <a:latin typeface="Century Gothic" panose="020B0502020202020204" pitchFamily="34" charset="0"/>
              </a:rPr>
              <a:t>Descubrir</a:t>
            </a:r>
            <a:r>
              <a:rPr lang="en-US" sz="4800" dirty="0">
                <a:latin typeface="Century Gothic" panose="020B0502020202020204" pitchFamily="34" charset="0"/>
              </a:rPr>
              <a:t> o </a:t>
            </a:r>
            <a:r>
              <a:rPr lang="en-US" sz="4800" dirty="0" err="1">
                <a:latin typeface="Century Gothic" panose="020B0502020202020204" pitchFamily="34" charset="0"/>
              </a:rPr>
              <a:t>reforzar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vocación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8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235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Los jóvenes necesitan tomar decisiones interiores respecto de lo que está bien y está mal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473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Los jóvenes necesitan tomar decisiones interiores respecto de lo que está bien y está mal</a:t>
            </a:r>
          </a:p>
          <a:p>
            <a:r>
              <a:rPr lang="es-MX" dirty="0">
                <a:latin typeface="Century Gothic" panose="020B0502020202020204" pitchFamily="34" charset="0"/>
              </a:rPr>
              <a:t>Necesitan tener suficiente CONVICCIÓN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879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Un Valor es un principio de conducta del cual se siente un fuerte compromiso intelectual y emocional que provee de un criterio para juzgar actos y metas específicas</a:t>
            </a:r>
          </a:p>
        </p:txBody>
      </p:sp>
    </p:spTree>
    <p:extLst>
      <p:ext uri="{BB962C8B-B14F-4D97-AF65-F5344CB8AC3E}">
        <p14:creationId xmlns:p14="http://schemas.microsoft.com/office/powerpoint/2010/main" val="3807572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Un Valor es un principio de conducta del cual se siente un fuerte compromiso intelectual y emocional que provee de un criterio para juzgar actos y metas específicas. </a:t>
            </a:r>
          </a:p>
          <a:p>
            <a:r>
              <a:rPr lang="es-MX" dirty="0">
                <a:latin typeface="Century Gothic" panose="020B0502020202020204" pitchFamily="34" charset="0"/>
              </a:rPr>
              <a:t>Los valores son adquiridos en un                     contexto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93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Cultivar </a:t>
            </a:r>
            <a:r>
              <a:rPr lang="en-US" sz="5400" dirty="0" err="1">
                <a:latin typeface="Century Gothic" panose="020B0502020202020204" pitchFamily="34" charset="0"/>
              </a:rPr>
              <a:t>Valores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B303E-0330-4727-9082-DB17F818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464496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Un Valor es un principio de conducta del cual se siente un fuerte compromiso intelectual y emocional que provee de un criterio para juzgar actos y metas específicas. </a:t>
            </a:r>
          </a:p>
          <a:p>
            <a:r>
              <a:rPr lang="es-MX" dirty="0">
                <a:latin typeface="Century Gothic" panose="020B0502020202020204" pitchFamily="34" charset="0"/>
              </a:rPr>
              <a:t>Los valores son adquiridos en un                    contexto</a:t>
            </a:r>
          </a:p>
          <a:p>
            <a:r>
              <a:rPr lang="es-MX" dirty="0">
                <a:latin typeface="Century Gothic" panose="020B0502020202020204" pitchFamily="34" charset="0"/>
              </a:rPr>
              <a:t>Están desarrollando su moralidad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11172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75098</TotalTime>
  <Words>474</Words>
  <Application>Microsoft Office PowerPoint</Application>
  <PresentationFormat>Panorámica</PresentationFormat>
  <Paragraphs>68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1. Definir el sentido de identidad 2. Ganar independencia 3. Relaciones significativas 4. Cultivar valores sanos 5. Descubrir o reforzar vocación</vt:lpstr>
      <vt:lpstr>Cultivar Valores Sanos</vt:lpstr>
      <vt:lpstr>Cultivar Valores Sanos</vt:lpstr>
      <vt:lpstr>Cultivar Valores Sanos</vt:lpstr>
      <vt:lpstr>Cultivar Valores Sanos</vt:lpstr>
      <vt:lpstr>Cultivar Valores Sanos</vt:lpstr>
      <vt:lpstr>Cultivar Valores Sanos</vt:lpstr>
      <vt:lpstr>Cultivar Valores Sanos</vt:lpstr>
      <vt:lpstr>Cultivar Valores Sanos</vt:lpstr>
      <vt:lpstr>Cultivar Valores Sanos</vt:lpstr>
      <vt:lpstr>Cultivar Valores Sanos</vt:lpstr>
      <vt:lpstr>Cultivar Valores Sanos</vt:lpstr>
      <vt:lpstr>Cultivar Valores Sanos</vt:lpstr>
      <vt:lpstr>Descubrir o Reforzar Vocación</vt:lpstr>
      <vt:lpstr>Descubrir o Reforzar Vocación</vt:lpstr>
      <vt:lpstr>Descubrir o Reforzar Vocación</vt:lpstr>
      <vt:lpstr>Descubrir o Reforzar Vocación</vt:lpstr>
      <vt:lpstr>Descubrir o Reforzar Vocación</vt:lpstr>
      <vt:lpstr>Descubrir o Reforzar Vocación</vt:lpstr>
      <vt:lpstr>Descubrir o Reforzar Vocación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95</cp:revision>
  <dcterms:created xsi:type="dcterms:W3CDTF">2011-05-09T14:18:21Z</dcterms:created>
  <dcterms:modified xsi:type="dcterms:W3CDTF">2021-09-28T14:05:07Z</dcterms:modified>
  <cp:category>Templates</cp:category>
</cp:coreProperties>
</file>