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sychiatry.org/patients-families/gender-dysphoria/what-is-gender-dysphori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Transgender People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8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 dysphoria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Gender dysphoria</a:t>
            </a:r>
            <a:r>
              <a:rPr lang="en-US" dirty="0"/>
              <a:t>: “involves a conflict between a person's physical or assigned gender and the gender with which he/she/they identify…People with gender dysphoria may often experience significant distress and/or problems functioning associated with this conflict between the way they feel and think of themselves (referred to as experienced or expressed gender) and their physical or assigned gender.”							- American Psychiatric Association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50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Transgender people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Gender dysphoria</a:t>
            </a:r>
          </a:p>
          <a:p>
            <a:endParaRPr lang="en-US" dirty="0"/>
          </a:p>
          <a:p>
            <a:r>
              <a:rPr lang="en-US" dirty="0"/>
              <a:t>Don’t fit stereotypes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Trans-trending and rapid onset gender dysphoria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24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03" y="5903963"/>
            <a:ext cx="6896534" cy="1080938"/>
          </a:xfrm>
        </p:spPr>
        <p:txBody>
          <a:bodyPr>
            <a:normAutofit/>
          </a:bodyPr>
          <a:lstStyle/>
          <a:p>
            <a:r>
              <a:rPr lang="en-US" sz="2400" dirty="0"/>
              <a:t>Mark </a:t>
            </a:r>
            <a:r>
              <a:rPr lang="en-US" sz="2400" dirty="0" err="1"/>
              <a:t>Yarhouse</a:t>
            </a:r>
            <a:r>
              <a:rPr lang="en-US" sz="2400" dirty="0"/>
              <a:t>, </a:t>
            </a:r>
            <a:r>
              <a:rPr lang="en-US" sz="2400" i="1" dirty="0"/>
              <a:t>Understanding Gender Dysphoria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673" y="2225232"/>
            <a:ext cx="8275734" cy="3886200"/>
          </a:xfrm>
        </p:spPr>
      </p:pic>
    </p:spTree>
    <p:extLst>
      <p:ext uri="{BB962C8B-B14F-4D97-AF65-F5344CB8AC3E}">
        <p14:creationId xmlns:p14="http://schemas.microsoft.com/office/powerpoint/2010/main" val="180144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639" y="2333265"/>
            <a:ext cx="8087074" cy="3700113"/>
          </a:xfrm>
        </p:spPr>
      </p:pic>
    </p:spTree>
    <p:extLst>
      <p:ext uri="{BB962C8B-B14F-4D97-AF65-F5344CB8AC3E}">
        <p14:creationId xmlns:p14="http://schemas.microsoft.com/office/powerpoint/2010/main" val="188413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899" y="2232238"/>
            <a:ext cx="8504375" cy="3955006"/>
          </a:xfrm>
        </p:spPr>
      </p:pic>
    </p:spTree>
    <p:extLst>
      <p:ext uri="{BB962C8B-B14F-4D97-AF65-F5344CB8AC3E}">
        <p14:creationId xmlns:p14="http://schemas.microsoft.com/office/powerpoint/2010/main" val="2028553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84</Words>
  <Application>Microsoft Macintosh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 Theme</vt:lpstr>
      <vt:lpstr>Transgender People</vt:lpstr>
      <vt:lpstr>Gender dysphoria</vt:lpstr>
      <vt:lpstr>Transgender people </vt:lpstr>
      <vt:lpstr>Mark Yarhouse, Understanding Gender Dysphoria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11</cp:revision>
  <dcterms:created xsi:type="dcterms:W3CDTF">2020-03-31T14:09:54Z</dcterms:created>
  <dcterms:modified xsi:type="dcterms:W3CDTF">2020-03-31T14:15:13Z</dcterms:modified>
</cp:coreProperties>
</file>