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9" r:id="rId2"/>
    <p:sldId id="260" r:id="rId3"/>
    <p:sldId id="261" r:id="rId4"/>
    <p:sldId id="256" r:id="rId5"/>
    <p:sldId id="257" r:id="rId6"/>
    <p:sldId id="258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5B30B-4A38-4D71-B21A-9DC18B68154E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553C2-F55C-4A3F-ADBE-53AD51419E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139D3-DA18-4AE5-B13B-90A9CB78E187}" type="datetimeFigureOut">
              <a:rPr lang="en-US" smtClean="0"/>
              <a:t>6/11/2018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1BB9F-A2FF-4296-A6F2-571EE3C6451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0610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32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Spiritual Warfare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3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19200" y="3886200"/>
            <a:ext cx="11430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7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85800"/>
            <a:ext cx="764222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Warfare Introduction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Screwtape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Letters”  C.S. Lewis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 Ephesians 6:10-18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Seminary --- 0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304" y="0"/>
            <a:ext cx="4882896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686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Your Enemy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He?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28:12-17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14:12-15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12:7-9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915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Your Enemy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He?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 Names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Satan =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Accuser 		Revelation 12:10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Lucifer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Lightbearer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Isaiah 14:12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Angel of Light	2 Corinthians 11:14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Devil = Slanderer  I Timothy 5:14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Deceiver 		Revelation 20:10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57318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Prince of this World	John 12:31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Prince of the power of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air 				Ephesians 2:2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of this age			2 Cor. 4:4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Murderer and liar 		John 8:44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Tempter 				Matthew 4:3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Roaring Lion 				I Peter 5:8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741683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Devil was fairly voted out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of course, the Devil’s gone.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simple folk would like to know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carries his business on?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122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1</cp:revision>
  <dcterms:created xsi:type="dcterms:W3CDTF">2018-06-11T17:55:56Z</dcterms:created>
  <dcterms:modified xsi:type="dcterms:W3CDTF">2018-06-12T15:59:03Z</dcterms:modified>
</cp:coreProperties>
</file>