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9" r:id="rId2"/>
    <p:sldId id="260" r:id="rId3"/>
    <p:sldId id="261" r:id="rId4"/>
    <p:sldId id="256" r:id="rId5"/>
    <p:sldId id="257" r:id="rId6"/>
    <p:sldId id="258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5B30B-4A38-4D71-B21A-9DC18B68154E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3553C2-F55C-4A3F-ADBE-53AD51419EC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139D3-DA18-4AE5-B13B-90A9CB78E187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BB9F-A2FF-4296-A6F2-571EE3C64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139D3-DA18-4AE5-B13B-90A9CB78E187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BB9F-A2FF-4296-A6F2-571EE3C64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139D3-DA18-4AE5-B13B-90A9CB78E187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BB9F-A2FF-4296-A6F2-571EE3C64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139D3-DA18-4AE5-B13B-90A9CB78E187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BB9F-A2FF-4296-A6F2-571EE3C64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139D3-DA18-4AE5-B13B-90A9CB78E187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BB9F-A2FF-4296-A6F2-571EE3C64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139D3-DA18-4AE5-B13B-90A9CB78E187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BB9F-A2FF-4296-A6F2-571EE3C64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139D3-DA18-4AE5-B13B-90A9CB78E187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BB9F-A2FF-4296-A6F2-571EE3C64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139D3-DA18-4AE5-B13B-90A9CB78E187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BB9F-A2FF-4296-A6F2-571EE3C64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139D3-DA18-4AE5-B13B-90A9CB78E187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BB9F-A2FF-4296-A6F2-571EE3C64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139D3-DA18-4AE5-B13B-90A9CB78E187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BB9F-A2FF-4296-A6F2-571EE3C64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139D3-DA18-4AE5-B13B-90A9CB78E187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1BB9F-A2FF-4296-A6F2-571EE3C645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139D3-DA18-4AE5-B13B-90A9CB78E187}" type="datetimeFigureOut">
              <a:rPr lang="en-US" smtClean="0"/>
              <a:t>6/11/2018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1BB9F-A2FF-4296-A6F2-571EE3C64512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mohammedyakubu4.files.wordpress.com/2015/09/managment-styles-pic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81000" y="228600"/>
            <a:ext cx="506100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32</a:t>
            </a:r>
            <a:endParaRPr lang="en-US" sz="4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Spiritual Warfare</a:t>
            </a:r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en-US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219200" y="762000"/>
            <a:ext cx="6019800" cy="5791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				</a:t>
            </a:r>
            <a:endParaRPr lang="en-US" dirty="0"/>
          </a:p>
        </p:txBody>
      </p:sp>
      <p:pic>
        <p:nvPicPr>
          <p:cNvPr id="1031" name="Picture 7" descr="http://open.lib.umn.edu/organizationalbehavior/wp-content/uploads/sites/197/2016/11/e9888520a7799461ac9e2a38869a3b2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93334" y="3048000"/>
            <a:ext cx="2622698" cy="2971800"/>
          </a:xfrm>
          <a:prstGeom prst="rect">
            <a:avLst/>
          </a:prstGeom>
          <a:noFill/>
        </p:spPr>
      </p:pic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3" cstate="print"/>
          <a:srcRect l="18750" t="7143" r="16964" b="10714"/>
          <a:stretch>
            <a:fillRect/>
          </a:stretch>
        </p:blipFill>
        <p:spPr bwMode="auto">
          <a:xfrm>
            <a:off x="6477000" y="1676400"/>
            <a:ext cx="1600200" cy="1533525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105400" y="3124200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Callout 7"/>
          <p:cNvSpPr/>
          <p:nvPr/>
        </p:nvSpPr>
        <p:spPr>
          <a:xfrm>
            <a:off x="7543800" y="3048000"/>
            <a:ext cx="1600200" cy="1066800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Prayer and Planning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3581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Leader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2743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Culture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62600" y="2590800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Vision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19200" y="3886200"/>
            <a:ext cx="1143000" cy="198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5" descr="http://clipartix.com/wp-content/uploads/2016/05/Clipart-stick-figure-walkin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3962400"/>
            <a:ext cx="818033" cy="1433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8070" y="533400"/>
            <a:ext cx="8001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leader, with all his plusses and minuses, strengths and weaknesses, interacts with a group of people to define the culture (the way things are done here) in order to develop a vision for a preferable future, and then provides the impetus for doing the actions necessary to bring about that future with plans and prayer.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272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685800"/>
            <a:ext cx="7642220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Spiritual Warfare Introduction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“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Screwtape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Letters”  C.S. Lewis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Reading Ephesians 6:10-18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Seminary --- 0 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304" y="0"/>
            <a:ext cx="4882896" cy="6857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533400"/>
            <a:ext cx="8686800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 Your Enemy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Is He?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Ezekiel 28:12-17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Isaiah 14:12-15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Revelation 12:7-9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9154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 Your Enemy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Is He?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Names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Satan =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Accuser 		Revelation 12:10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Lucifer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Lightbearer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Isaiah 14:12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Angel of Light	2 Corinthians 11:14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Devil = Slanderer  I Timothy 5:14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Deceiver 		Revelation 20:10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8573181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Prince of this World	John 12:31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Prince of the power of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air 				Ephesians 2:2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of this age			2 Cor. 4:4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Murderer and liar 		John 8:44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Tempter 				Matthew 4:3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Roaring Lion 				I Peter 5:8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066800"/>
            <a:ext cx="7416839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Devil was fairly voted out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of course, the Devil’s gone.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simple folk would like to know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carries his business on?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1323</TotalTime>
  <Words>122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1</cp:revision>
  <dcterms:created xsi:type="dcterms:W3CDTF">2018-06-11T17:55:56Z</dcterms:created>
  <dcterms:modified xsi:type="dcterms:W3CDTF">2018-06-12T15:59:03Z</dcterms:modified>
</cp:coreProperties>
</file>