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sldIdLst>
    <p:sldId id="256" r:id="rId2"/>
    <p:sldId id="259" r:id="rId3"/>
    <p:sldId id="286" r:id="rId4"/>
    <p:sldId id="262" r:id="rId5"/>
    <p:sldId id="287" r:id="rId6"/>
    <p:sldId id="288" r:id="rId7"/>
    <p:sldId id="289" r:id="rId8"/>
    <p:sldId id="290" r:id="rId9"/>
    <p:sldId id="291" r:id="rId10"/>
    <p:sldId id="292" r:id="rId11"/>
    <p:sldId id="29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62"/>
    <p:restoredTop sz="94559"/>
  </p:normalViewPr>
  <p:slideViewPr>
    <p:cSldViewPr snapToGrid="0" snapToObjects="1">
      <p:cViewPr>
        <p:scale>
          <a:sx n="80" d="100"/>
          <a:sy n="80" d="100"/>
        </p:scale>
        <p:origin x="160" y="30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0840299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8389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53726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7542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49601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16931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900319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301139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220696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6795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9623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94140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2/15/17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71083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02853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2/15/17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11462362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7934536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428957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878366811"/>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1398" y="2130093"/>
            <a:ext cx="7772400" cy="1470025"/>
          </a:xfrm>
        </p:spPr>
        <p:txBody>
          <a:bodyPr>
            <a:normAutofit fontScale="90000"/>
          </a:bodyPr>
          <a:lstStyle/>
          <a:p>
            <a:r>
              <a:rPr lang="en-US" b="1"/>
              <a:t>LECCIÓN 11 LO QUE LA BIBLIA ENSEÑA ACERCA DEL FUTURO</a:t>
            </a:r>
          </a:p>
        </p:txBody>
      </p:sp>
      <p:sp>
        <p:nvSpPr>
          <p:cNvPr id="3" name="Subtitle 2"/>
          <p:cNvSpPr>
            <a:spLocks noGrp="1"/>
          </p:cNvSpPr>
          <p:nvPr>
            <p:ph type="subTitle" idx="1"/>
          </p:nvPr>
        </p:nvSpPr>
        <p:spPr>
          <a:xfrm>
            <a:off x="2361398" y="4209718"/>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4126" y="482911"/>
            <a:ext cx="8229600" cy="893877"/>
          </a:xfrm>
        </p:spPr>
        <p:txBody>
          <a:bodyPr>
            <a:normAutofit fontScale="90000"/>
          </a:bodyPr>
          <a:lstStyle/>
          <a:p>
            <a:r>
              <a:rPr lang="es-ES_tradnl" b="1" dirty="0"/>
              <a:t>¿</a:t>
            </a:r>
            <a:r>
              <a:rPr lang="es-ES_tradnl" b="1" u="sng" dirty="0"/>
              <a:t>Cómo será la vida para los creyentes en el nuevo cielo y la nueva tierra</a:t>
            </a:r>
            <a:r>
              <a:rPr lang="es-ES_tradnl" b="1" dirty="0"/>
              <a:t>?</a:t>
            </a:r>
            <a:endParaRPr lang="en-US" dirty="0"/>
          </a:p>
        </p:txBody>
      </p:sp>
      <p:sp>
        <p:nvSpPr>
          <p:cNvPr id="3" name="Content Placeholder 2"/>
          <p:cNvSpPr>
            <a:spLocks noGrp="1"/>
          </p:cNvSpPr>
          <p:nvPr>
            <p:ph idx="1"/>
          </p:nvPr>
        </p:nvSpPr>
        <p:spPr>
          <a:xfrm>
            <a:off x="770021" y="2124667"/>
            <a:ext cx="10764253" cy="4332280"/>
          </a:xfrm>
        </p:spPr>
        <p:txBody>
          <a:bodyPr>
            <a:noAutofit/>
          </a:bodyPr>
          <a:lstStyle/>
          <a:p>
            <a:r>
              <a:rPr lang="es-ES_tradnl" sz="2400" dirty="0"/>
              <a:t>La vida será gloriosa más allá de cualquier cosa que ahora podemos imaginar o describir.  Sin embargo, la Biblia no da muchos detalles específicos acerca de esta vida nueva (probablemente porque no las podríamos entender por completo).  Más bien la Biblia enfatiza la ausencia de cosas que frecuentemente hacen nuestras vidas actuales difíciles, desafiantes, frustrantes, o tristes.  Por ejemplo, en la vida venidera no habrá ningún sufrimiento, ni tristeza, ni enfermedad, ni muerte y lágrimas.  No habrá oscuridad ni fracasos ni debilidades ni desilusiones ni demandas insatisfechas.  La maldición pronunciada en la tierra después que Adán pecó ya no existirá.  La vida será perfecta en toda manera.  Nada en nuestra vida presente puede empezar a comparar con nuestra vida futura.  Viviremos en gozo y paz y gloria con JESUS en una vida sin fin. </a:t>
            </a:r>
          </a:p>
          <a:p>
            <a:r>
              <a:rPr lang="es-ES_tradnl" sz="2400" dirty="0"/>
              <a:t/>
            </a:r>
            <a:br>
              <a:rPr lang="es-ES_tradnl" sz="2400" dirty="0"/>
            </a:br>
            <a:endParaRPr lang="es-ES_tradnl" sz="2400" dirty="0"/>
          </a:p>
        </p:txBody>
      </p:sp>
    </p:spTree>
    <p:extLst>
      <p:ext uri="{BB962C8B-B14F-4D97-AF65-F5344CB8AC3E}">
        <p14:creationId xmlns:p14="http://schemas.microsoft.com/office/powerpoint/2010/main" val="1508660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219199" y="1793883"/>
            <a:ext cx="9833811" cy="4332280"/>
          </a:xfrm>
        </p:spPr>
        <p:txBody>
          <a:bodyPr>
            <a:noAutofit/>
          </a:bodyPr>
          <a:lstStyle/>
          <a:p>
            <a:r>
              <a:rPr lang="es-ES_tradnl" sz="2800" i="1" dirty="0"/>
              <a:t>“Antes bien, como está escrito: cosas que ojo no vio, ni oído oyó, ni han subido en corazón de hombre, son las que Dios ha preparado para los que le aman.”  1 Corintios 2:9</a:t>
            </a:r>
            <a:endParaRPr lang="es-ES_tradnl" sz="2800" dirty="0"/>
          </a:p>
          <a:p>
            <a:r>
              <a:rPr lang="es-ES_tradnl" sz="2800" i="1" dirty="0"/>
              <a:t>“Y oí una gran voz del cielo que decía: He aquí el tabernáculo de Dios con los hombres, y él morará con ellos; y ellos serán su pueblo, y Dios mismo estará con ellos como su Dios. </a:t>
            </a:r>
            <a:r>
              <a:rPr lang="es-ES_tradnl" sz="2800" i="1"/>
              <a:t>Enjugará Dios toda lágrima de los ojos de ellos; y ya no habrá muerte, ni habrá más llanto, ni clamor, ni dolor; porque las primeras cosas pasaron.”  Apocalipsis 21:3-4</a:t>
            </a:r>
            <a:endParaRPr lang="es-ES_tradnl" sz="2800"/>
          </a:p>
        </p:txBody>
      </p:sp>
    </p:spTree>
    <p:extLst>
      <p:ext uri="{BB962C8B-B14F-4D97-AF65-F5344CB8AC3E}">
        <p14:creationId xmlns:p14="http://schemas.microsoft.com/office/powerpoint/2010/main" val="30440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96477"/>
            <a:ext cx="8229600" cy="893877"/>
          </a:xfrm>
        </p:spPr>
        <p:txBody>
          <a:bodyPr>
            <a:normAutofit fontScale="90000"/>
          </a:bodyPr>
          <a:lstStyle/>
          <a:p>
            <a:r>
              <a:rPr lang="es-ES_tradnl" b="1" dirty="0"/>
              <a:t>¿</a:t>
            </a:r>
            <a:r>
              <a:rPr lang="es-ES_tradnl" b="1" u="sng" dirty="0"/>
              <a:t>Qué pasará a los creyentes todavía vivos cuando Cristo regresa</a:t>
            </a:r>
            <a:r>
              <a:rPr lang="es-ES_tradnl" b="1" dirty="0"/>
              <a:t>? </a:t>
            </a:r>
            <a:endParaRPr lang="en-US" dirty="0"/>
          </a:p>
        </p:txBody>
      </p:sp>
      <p:sp>
        <p:nvSpPr>
          <p:cNvPr id="3" name="Content Placeholder 2"/>
          <p:cNvSpPr>
            <a:spLocks noGrp="1"/>
          </p:cNvSpPr>
          <p:nvPr>
            <p:ph idx="1"/>
          </p:nvPr>
        </p:nvSpPr>
        <p:spPr>
          <a:xfrm>
            <a:off x="1981200" y="2387441"/>
            <a:ext cx="8229600" cy="4332280"/>
          </a:xfrm>
        </p:spPr>
        <p:txBody>
          <a:bodyPr>
            <a:noAutofit/>
          </a:bodyPr>
          <a:lstStyle/>
          <a:p>
            <a:r>
              <a:rPr lang="es-ES_tradnl" sz="3200" dirty="0"/>
              <a:t>Ellos serán cambiados instantáneamente y recibirán nuevos cuerpos gloriosos e imperecederos. Ellos se levantarán con los creyentes resucitados a encontrarse con Cristo en el aire y vivirán para siempre con él en la gloria. </a:t>
            </a:r>
            <a:r>
              <a:rPr lang="es-ES_tradnl" sz="3200" dirty="0"/>
              <a:t/>
            </a:r>
            <a:br>
              <a:rPr lang="es-ES_tradnl" sz="3200" dirty="0"/>
            </a:br>
            <a:endParaRPr lang="es-ES_tradnl" sz="3200" dirty="0"/>
          </a:p>
        </p:txBody>
      </p:sp>
    </p:spTree>
    <p:extLst>
      <p:ext uri="{BB962C8B-B14F-4D97-AF65-F5344CB8AC3E}">
        <p14:creationId xmlns:p14="http://schemas.microsoft.com/office/powerpoint/2010/main" val="21475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3179" y="315214"/>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657726" y="1424914"/>
            <a:ext cx="10860506" cy="4332280"/>
          </a:xfrm>
        </p:spPr>
        <p:txBody>
          <a:bodyPr>
            <a:noAutofit/>
          </a:bodyPr>
          <a:lstStyle/>
          <a:p>
            <a:r>
              <a:rPr lang="es-ES_tradnl" sz="2800" i="1" dirty="0"/>
              <a:t>“He aquí, os digo un misterio: No todos dormiremos [moriremos]; pero todos seremos transformados, en un momento, en un abrir y cerrar de ojos, a la final trompeta; porque se tocará la trompeta, y los muertos serán resucitados incorruptibles, y nosotros seremos transformados.” 1 Corintios 15:51-52</a:t>
            </a:r>
            <a:endParaRPr lang="es-ES_tradnl" sz="2800" dirty="0"/>
          </a:p>
          <a:p>
            <a:r>
              <a:rPr lang="es-ES_tradnl" sz="2800" i="1" dirty="0"/>
              <a:t>“Porque el Señor mismo con voz de mando, con voz de arcángel, y con trompeta de Dios, descenderá del cielo; y los muertos en Cristo resucitarán primero.  Luego nosotros los que vivimos, los que hayamos quedado, seremos arrebatados juntamente con ellos en las nubes para recibir al Señor en el aire, y así estaremos siempre con el Señor.” 1 Tesalonicenses 4:16-17</a:t>
            </a:r>
            <a:endParaRPr lang="es-ES_tradnl" sz="2800" dirty="0"/>
          </a:p>
        </p:txBody>
      </p:sp>
    </p:spTree>
    <p:extLst>
      <p:ext uri="{BB962C8B-B14F-4D97-AF65-F5344CB8AC3E}">
        <p14:creationId xmlns:p14="http://schemas.microsoft.com/office/powerpoint/2010/main" val="1818160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1621" y="427508"/>
            <a:ext cx="8229600" cy="893877"/>
          </a:xfrm>
        </p:spPr>
        <p:txBody>
          <a:bodyPr>
            <a:normAutofit fontScale="90000"/>
          </a:bodyPr>
          <a:lstStyle/>
          <a:p>
            <a:pPr lvl="0"/>
            <a:r>
              <a:rPr lang="es-ES_tradnl" b="1" dirty="0"/>
              <a:t>¿</a:t>
            </a:r>
            <a:r>
              <a:rPr lang="es-ES_tradnl" b="1" u="sng" dirty="0"/>
              <a:t>Qué hará Jesús cuando regresa a la tierra</a:t>
            </a:r>
            <a:r>
              <a:rPr lang="es-ES_tradnl" b="1" dirty="0"/>
              <a:t>?</a:t>
            </a:r>
            <a:endParaRPr lang="en-US" dirty="0"/>
          </a:p>
        </p:txBody>
      </p:sp>
      <p:sp>
        <p:nvSpPr>
          <p:cNvPr id="3" name="Content Placeholder 2"/>
          <p:cNvSpPr>
            <a:spLocks noGrp="1"/>
          </p:cNvSpPr>
          <p:nvPr>
            <p:ph idx="1"/>
          </p:nvPr>
        </p:nvSpPr>
        <p:spPr>
          <a:xfrm>
            <a:off x="625643" y="1755699"/>
            <a:ext cx="10940716" cy="4332280"/>
          </a:xfrm>
        </p:spPr>
        <p:txBody>
          <a:bodyPr>
            <a:noAutofit/>
          </a:bodyPr>
          <a:lstStyle/>
          <a:p>
            <a:r>
              <a:rPr lang="es-ES_tradnl" sz="3200" dirty="0"/>
              <a:t>Él levantará a vida todos que se han muerto y juzgará a todos que alguna vez han vivido. Aunque nuestra salvación es totalmente por la gracia de Dios, los creyentes misericordiosamente serán recompensados por toda buena obra que han hecho a través del poder de Dios que reside en ellos</a:t>
            </a:r>
            <a:r>
              <a:rPr lang="es-ES_tradnl" sz="3200" dirty="0" smtClean="0"/>
              <a:t>.</a:t>
            </a:r>
            <a:endParaRPr lang="es-ES_tradnl" sz="3200" dirty="0"/>
          </a:p>
        </p:txBody>
      </p:sp>
    </p:spTree>
    <p:extLst>
      <p:ext uri="{BB962C8B-B14F-4D97-AF65-F5344CB8AC3E}">
        <p14:creationId xmlns:p14="http://schemas.microsoft.com/office/powerpoint/2010/main" val="1504369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267327" y="1793883"/>
            <a:ext cx="9328484" cy="4332280"/>
          </a:xfrm>
        </p:spPr>
        <p:txBody>
          <a:bodyPr>
            <a:noAutofit/>
          </a:bodyPr>
          <a:lstStyle/>
          <a:p>
            <a:r>
              <a:rPr lang="es-ES_tradnl" sz="2800" i="1" dirty="0"/>
              <a:t>“Porque el Hijo del Hombre vendrá en la gloria de su Padre con sus ángeles, y entonces pagará a cada uno conforme a sus obras.”  Mateo 16:27</a:t>
            </a:r>
            <a:endParaRPr lang="es-ES_tradnl" sz="2800" dirty="0"/>
          </a:p>
          <a:p>
            <a:r>
              <a:rPr lang="es-ES_tradnl" sz="2800" i="1" dirty="0"/>
              <a:t>“Porque es necesario que todos nosotros comparezcamos ante el tribunal de Cristo, para que cada uno reciba según lo que haya hecho mientras estaba en el cuerpo, sea bueno o sea malo.” 2 Corintios 5:10</a:t>
            </a:r>
            <a:endParaRPr lang="es-ES_tradnl" sz="2800" dirty="0"/>
          </a:p>
        </p:txBody>
      </p:sp>
    </p:spTree>
    <p:extLst>
      <p:ext uri="{BB962C8B-B14F-4D97-AF65-F5344CB8AC3E}">
        <p14:creationId xmlns:p14="http://schemas.microsoft.com/office/powerpoint/2010/main" val="1377700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188764"/>
            <a:ext cx="8229600" cy="893877"/>
          </a:xfrm>
        </p:spPr>
        <p:txBody>
          <a:bodyPr>
            <a:normAutofit fontScale="90000"/>
          </a:bodyPr>
          <a:lstStyle/>
          <a:p>
            <a:r>
              <a:rPr lang="es-ES_tradnl" b="1" dirty="0"/>
              <a:t>¿</a:t>
            </a:r>
            <a:r>
              <a:rPr lang="es-ES_tradnl" b="1" u="sng" dirty="0"/>
              <a:t>Qué pasará a los que amaron y sirvieron a Jesús en esta vida</a:t>
            </a:r>
            <a:r>
              <a:rPr lang="es-ES_tradnl" b="1" dirty="0"/>
              <a:t>?</a:t>
            </a:r>
            <a:endParaRPr lang="en-US" dirty="0"/>
          </a:p>
        </p:txBody>
      </p:sp>
      <p:sp>
        <p:nvSpPr>
          <p:cNvPr id="3" name="Content Placeholder 2"/>
          <p:cNvSpPr>
            <a:spLocks noGrp="1"/>
          </p:cNvSpPr>
          <p:nvPr>
            <p:ph idx="1"/>
          </p:nvPr>
        </p:nvSpPr>
        <p:spPr>
          <a:xfrm>
            <a:off x="1981200" y="2403484"/>
            <a:ext cx="8229600" cy="4332280"/>
          </a:xfrm>
        </p:spPr>
        <p:txBody>
          <a:bodyPr>
            <a:noAutofit/>
          </a:bodyPr>
          <a:lstStyle/>
          <a:p>
            <a:r>
              <a:rPr lang="es-ES_tradnl" sz="3200" dirty="0"/>
              <a:t>Ellos recibirán las recompensas que Jesús da a los que lo amaron y lo sirvieron.  Ellos serán bienvenidos al reino de Dios de gloria donde pasarán la eternidad con Jesús y todos los otros creyentes en amor, gozo y paz. </a:t>
            </a:r>
          </a:p>
        </p:txBody>
      </p:sp>
    </p:spTree>
    <p:extLst>
      <p:ext uri="{BB962C8B-B14F-4D97-AF65-F5344CB8AC3E}">
        <p14:creationId xmlns:p14="http://schemas.microsoft.com/office/powerpoint/2010/main" val="1331635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dirty="0"/>
              <a:t>Jesús dijo:</a:t>
            </a:r>
            <a:r>
              <a:rPr lang="es-ES_tradnl" sz="2800" i="1" dirty="0"/>
              <a:t> “Y si me fuere y os preparare lugar, vendré otra vez, y os tomaré a mí mismo, para que donde yo estoy, vosotros también estéis.” Juan 14:3</a:t>
            </a:r>
            <a:endParaRPr lang="es-ES_tradnl" sz="2800" dirty="0"/>
          </a:p>
          <a:p>
            <a:r>
              <a:rPr lang="es-ES_tradnl" sz="2800" i="1" dirty="0"/>
              <a:t>“Y cuando aparezca el Príncipe de los pastores [Jesús], vosotros recibiréis la corona incorruptible de gloria.” 1 Pedro 5:4</a:t>
            </a:r>
            <a:endParaRPr lang="es-ES_tradnl" sz="2800" dirty="0"/>
          </a:p>
        </p:txBody>
      </p:sp>
    </p:spTree>
    <p:extLst>
      <p:ext uri="{BB962C8B-B14F-4D97-AF65-F5344CB8AC3E}">
        <p14:creationId xmlns:p14="http://schemas.microsoft.com/office/powerpoint/2010/main" val="1805308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188764"/>
            <a:ext cx="8229600" cy="893877"/>
          </a:xfrm>
        </p:spPr>
        <p:txBody>
          <a:bodyPr>
            <a:normAutofit fontScale="90000"/>
          </a:bodyPr>
          <a:lstStyle/>
          <a:p>
            <a:r>
              <a:rPr lang="es-ES_tradnl" b="1" dirty="0"/>
              <a:t>¿</a:t>
            </a:r>
            <a:r>
              <a:rPr lang="es-ES_tradnl" b="1" u="sng" dirty="0"/>
              <a:t>Qué pasará a los que no creyeron ni confiaron en Jesús</a:t>
            </a:r>
            <a:r>
              <a:rPr lang="es-ES_tradnl" b="1" dirty="0"/>
              <a:t>? </a:t>
            </a:r>
            <a:endParaRPr lang="en-US" dirty="0"/>
          </a:p>
        </p:txBody>
      </p:sp>
      <p:sp>
        <p:nvSpPr>
          <p:cNvPr id="3" name="Content Placeholder 2"/>
          <p:cNvSpPr>
            <a:spLocks noGrp="1"/>
          </p:cNvSpPr>
          <p:nvPr>
            <p:ph idx="1"/>
          </p:nvPr>
        </p:nvSpPr>
        <p:spPr>
          <a:xfrm>
            <a:off x="818147" y="2525720"/>
            <a:ext cx="10395285" cy="4332280"/>
          </a:xfrm>
        </p:spPr>
        <p:txBody>
          <a:bodyPr>
            <a:noAutofit/>
          </a:bodyPr>
          <a:lstStyle/>
          <a:p>
            <a:r>
              <a:rPr lang="es-ES_tradnl" sz="3200" dirty="0"/>
              <a:t>Ellos también recibirán cuerpos de alguna clase pero sus cuerpos serán totalmente diferentes a los cuerpos gloriosos de los creyentes.  Estos cuerpos estarán sujetos a sufrimiento y dolor sin alivio. Ellos estarán lanzados a los “fuegos del infierno” fuera de la presencia de Dios y su gente.  Ellos continuarán a existir bajo el juicio de Dios y estarán eternamente perdidos. </a:t>
            </a:r>
          </a:p>
          <a:p>
            <a:r>
              <a:rPr lang="es-ES_tradnl" sz="3200" dirty="0"/>
              <a:t/>
            </a:r>
            <a:br>
              <a:rPr lang="es-ES_tradnl" sz="3200" dirty="0"/>
            </a:br>
            <a:endParaRPr lang="es-ES_tradnl" sz="3200" dirty="0"/>
          </a:p>
        </p:txBody>
      </p:sp>
    </p:spTree>
    <p:extLst>
      <p:ext uri="{BB962C8B-B14F-4D97-AF65-F5344CB8AC3E}">
        <p14:creationId xmlns:p14="http://schemas.microsoft.com/office/powerpoint/2010/main" val="909973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625641" y="1793883"/>
            <a:ext cx="10571747" cy="4332280"/>
          </a:xfrm>
        </p:spPr>
        <p:txBody>
          <a:bodyPr>
            <a:noAutofit/>
          </a:bodyPr>
          <a:lstStyle/>
          <a:p>
            <a:r>
              <a:rPr lang="es-ES_tradnl" sz="2800" i="1" dirty="0"/>
              <a:t>“E irán éstos al castigo eterno, y los justos a la vida eterna.” Mateo 25:46</a:t>
            </a:r>
            <a:endParaRPr lang="es-ES_tradnl" sz="2800" dirty="0"/>
          </a:p>
          <a:p>
            <a:r>
              <a:rPr lang="es-ES_tradnl" sz="2800" i="1" dirty="0"/>
              <a:t>“Los cuales sufrirán pena de eterna perdición, excluidos de la presencia del Señor y de la gloria de su poder.” 2 Tesalonicenses 1:9</a:t>
            </a:r>
            <a:endParaRPr lang="es-ES_tradnl" sz="2800" dirty="0"/>
          </a:p>
          <a:p>
            <a:r>
              <a:rPr lang="es-ES_tradnl" sz="2800" i="1" dirty="0"/>
              <a:t>“Enviará el Hijo del Hombre a sus ángeles, y recogerán de su reino a todos los que sirven de tropiezo, y a los que hacen iniquidad, y los echarán en el horno de fuego; allí será el lloro y el crujir de dientes.” Mateo 13:41-42</a:t>
            </a:r>
            <a:endParaRPr lang="es-ES_tradnl" sz="2800" dirty="0"/>
          </a:p>
        </p:txBody>
      </p:sp>
    </p:spTree>
    <p:extLst>
      <p:ext uri="{BB962C8B-B14F-4D97-AF65-F5344CB8AC3E}">
        <p14:creationId xmlns:p14="http://schemas.microsoft.com/office/powerpoint/2010/main" val="730567764"/>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Vapor Trail</Template>
  <TotalTime>324</TotalTime>
  <Words>406</Words>
  <Application>Microsoft Macintosh PowerPoint</Application>
  <PresentationFormat>Widescreen</PresentationFormat>
  <Paragraphs>31</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Century Gothic</vt:lpstr>
      <vt:lpstr>Arial</vt:lpstr>
      <vt:lpstr>Vapor Trail</vt:lpstr>
      <vt:lpstr>LECCIÓN 11 LO QUE LA BIBLIA ENSEÑA ACERCA DEL FUTURO</vt:lpstr>
      <vt:lpstr>¿Qué pasará a los creyentes todavía vivos cuando Cristo regresa? </vt:lpstr>
      <vt:lpstr>Referencias Bíblicas</vt:lpstr>
      <vt:lpstr>¿Qué hará Jesús cuando regresa a la tierra?</vt:lpstr>
      <vt:lpstr>Referencias Bíblicas</vt:lpstr>
      <vt:lpstr>¿Qué pasará a los que amaron y sirvieron a Jesús en esta vida?</vt:lpstr>
      <vt:lpstr>Referencias Bíblicas</vt:lpstr>
      <vt:lpstr>¿Qué pasará a los que no creyeron ni confiaron en Jesús? </vt:lpstr>
      <vt:lpstr>Referencias Bíblicas</vt:lpstr>
      <vt:lpstr>¿Cómo será la vida para los creyentes en el nuevo cielo y la nueva tierra?</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26</cp:revision>
  <dcterms:created xsi:type="dcterms:W3CDTF">2017-02-07T06:18:44Z</dcterms:created>
  <dcterms:modified xsi:type="dcterms:W3CDTF">2017-02-15T15:36:00Z</dcterms:modified>
</cp:coreProperties>
</file>