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65" r:id="rId24"/>
    <p:sldId id="29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31"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6A5DFEA8-B2A7-4295-A09D-4769DCA18E5E}"/>
    <pc:docChg chg="custSel addSld delSld modSld">
      <pc:chgData name="Brian DeCook" userId="f06ccbda779038aa" providerId="LiveId" clId="{6A5DFEA8-B2A7-4295-A09D-4769DCA18E5E}" dt="2018-03-13T03:27:18.487" v="212" actId="20577"/>
      <pc:docMkLst>
        <pc:docMk/>
      </pc:docMkLst>
      <pc:sldChg chg="modSp">
        <pc:chgData name="Brian DeCook" userId="f06ccbda779038aa" providerId="LiveId" clId="{6A5DFEA8-B2A7-4295-A09D-4769DCA18E5E}" dt="2018-03-13T03:27:18.487" v="212" actId="20577"/>
        <pc:sldMkLst>
          <pc:docMk/>
          <pc:sldMk cId="2693324274" sldId="256"/>
        </pc:sldMkLst>
        <pc:spChg chg="mod">
          <ac:chgData name="Brian DeCook" userId="f06ccbda779038aa" providerId="LiveId" clId="{6A5DFEA8-B2A7-4295-A09D-4769DCA18E5E}" dt="2018-03-13T03:27:18.487" v="212" actId="20577"/>
          <ac:spMkLst>
            <pc:docMk/>
            <pc:sldMk cId="2693324274" sldId="256"/>
            <ac:spMk id="3" creationId="{9AE29210-1243-40B6-BB5E-66301D4215DA}"/>
          </ac:spMkLst>
        </pc:spChg>
      </pc:sldChg>
      <pc:sldChg chg="modSp">
        <pc:chgData name="Brian DeCook" userId="f06ccbda779038aa" providerId="LiveId" clId="{6A5DFEA8-B2A7-4295-A09D-4769DCA18E5E}" dt="2018-03-13T03:23:33.888" v="183" actId="20577"/>
        <pc:sldMkLst>
          <pc:docMk/>
          <pc:sldMk cId="2771055752" sldId="265"/>
        </pc:sldMkLst>
        <pc:spChg chg="mod">
          <ac:chgData name="Brian DeCook" userId="f06ccbda779038aa" providerId="LiveId" clId="{6A5DFEA8-B2A7-4295-A09D-4769DCA18E5E}" dt="2018-03-13T01:36:30.462" v="1" actId="20577"/>
          <ac:spMkLst>
            <pc:docMk/>
            <pc:sldMk cId="2771055752" sldId="265"/>
            <ac:spMk id="2" creationId="{0C5331E9-4C9B-4C57-84E9-90680A549A13}"/>
          </ac:spMkLst>
        </pc:spChg>
        <pc:spChg chg="mod">
          <ac:chgData name="Brian DeCook" userId="f06ccbda779038aa" providerId="LiveId" clId="{6A5DFEA8-B2A7-4295-A09D-4769DCA18E5E}" dt="2018-03-13T03:23:33.888" v="183" actId="20577"/>
          <ac:spMkLst>
            <pc:docMk/>
            <pc:sldMk cId="2771055752" sldId="265"/>
            <ac:spMk id="3" creationId="{448F06D8-2E51-4BD9-B868-5642B67935E6}"/>
          </ac:spMkLst>
        </pc:spChg>
      </pc:sldChg>
      <pc:sldChg chg="delSp modSp add">
        <pc:chgData name="Brian DeCook" userId="f06ccbda779038aa" providerId="LiveId" clId="{6A5DFEA8-B2A7-4295-A09D-4769DCA18E5E}" dt="2018-03-13T02:13:18.835" v="53" actId="20577"/>
        <pc:sldMkLst>
          <pc:docMk/>
          <pc:sldMk cId="2173616012" sldId="266"/>
        </pc:sldMkLst>
        <pc:spChg chg="mod">
          <ac:chgData name="Brian DeCook" userId="f06ccbda779038aa" providerId="LiveId" clId="{6A5DFEA8-B2A7-4295-A09D-4769DCA18E5E}" dt="2018-03-13T02:12:19.298" v="40" actId="14100"/>
          <ac:spMkLst>
            <pc:docMk/>
            <pc:sldMk cId="2173616012" sldId="266"/>
            <ac:spMk id="2" creationId="{00000000-0000-0000-0000-000000000000}"/>
          </ac:spMkLst>
        </pc:spChg>
        <pc:spChg chg="mod">
          <ac:chgData name="Brian DeCook" userId="f06ccbda779038aa" providerId="LiveId" clId="{6A5DFEA8-B2A7-4295-A09D-4769DCA18E5E}" dt="2018-03-13T02:13:18.835" v="53" actId="20577"/>
          <ac:spMkLst>
            <pc:docMk/>
            <pc:sldMk cId="2173616012" sldId="266"/>
            <ac:spMk id="3" creationId="{00000000-0000-0000-0000-000000000000}"/>
          </ac:spMkLst>
        </pc:spChg>
        <pc:picChg chg="del">
          <ac:chgData name="Brian DeCook" userId="f06ccbda779038aa" providerId="LiveId" clId="{6A5DFEA8-B2A7-4295-A09D-4769DCA18E5E}" dt="2018-03-13T02:12:12.965" v="39" actId="478"/>
          <ac:picMkLst>
            <pc:docMk/>
            <pc:sldMk cId="2173616012" sldId="266"/>
            <ac:picMk id="4" creationId="{00000000-0000-0000-0000-000000000000}"/>
          </ac:picMkLst>
        </pc:picChg>
      </pc:sldChg>
      <pc:sldChg chg="modSp add del">
        <pc:chgData name="Brian DeCook" userId="f06ccbda779038aa" providerId="LiveId" clId="{6A5DFEA8-B2A7-4295-A09D-4769DCA18E5E}" dt="2018-03-13T02:14:03.180" v="54" actId="2696"/>
        <pc:sldMkLst>
          <pc:docMk/>
          <pc:sldMk cId="1816997691" sldId="267"/>
        </pc:sldMkLst>
        <pc:spChg chg="mod">
          <ac:chgData name="Brian DeCook" userId="f06ccbda779038aa" providerId="LiveId" clId="{6A5DFEA8-B2A7-4295-A09D-4769DCA18E5E}" dt="2018-03-13T02:12:58.640" v="49" actId="2696"/>
          <ac:spMkLst>
            <pc:docMk/>
            <pc:sldMk cId="1816997691" sldId="267"/>
            <ac:spMk id="3" creationId="{00000000-0000-0000-0000-000000000000}"/>
          </ac:spMkLst>
        </pc:spChg>
      </pc:sldChg>
      <pc:sldChg chg="delSp modSp add">
        <pc:chgData name="Brian DeCook" userId="f06ccbda779038aa" providerId="LiveId" clId="{6A5DFEA8-B2A7-4295-A09D-4769DCA18E5E}" dt="2018-03-13T02:16:12.639" v="61" actId="255"/>
        <pc:sldMkLst>
          <pc:docMk/>
          <pc:sldMk cId="2143292876" sldId="267"/>
        </pc:sldMkLst>
        <pc:spChg chg="mod">
          <ac:chgData name="Brian DeCook" userId="f06ccbda779038aa" providerId="LiveId" clId="{6A5DFEA8-B2A7-4295-A09D-4769DCA18E5E}" dt="2018-03-13T02:16:01.279" v="59" actId="14100"/>
          <ac:spMkLst>
            <pc:docMk/>
            <pc:sldMk cId="2143292876" sldId="267"/>
            <ac:spMk id="2" creationId="{00000000-0000-0000-0000-000000000000}"/>
          </ac:spMkLst>
        </pc:spChg>
        <pc:spChg chg="mod">
          <ac:chgData name="Brian DeCook" userId="f06ccbda779038aa" providerId="LiveId" clId="{6A5DFEA8-B2A7-4295-A09D-4769DCA18E5E}" dt="2018-03-13T02:16:12.639" v="61" actId="255"/>
          <ac:spMkLst>
            <pc:docMk/>
            <pc:sldMk cId="2143292876" sldId="267"/>
            <ac:spMk id="3" creationId="{00000000-0000-0000-0000-000000000000}"/>
          </ac:spMkLst>
        </pc:spChg>
        <pc:picChg chg="del">
          <ac:chgData name="Brian DeCook" userId="f06ccbda779038aa" providerId="LiveId" clId="{6A5DFEA8-B2A7-4295-A09D-4769DCA18E5E}" dt="2018-03-13T02:15:56.418" v="58" actId="478"/>
          <ac:picMkLst>
            <pc:docMk/>
            <pc:sldMk cId="2143292876" sldId="267"/>
            <ac:picMk id="4" creationId="{00000000-0000-0000-0000-000000000000}"/>
          </ac:picMkLst>
        </pc:picChg>
      </pc:sldChg>
      <pc:sldChg chg="delSp modSp add">
        <pc:chgData name="Brian DeCook" userId="f06ccbda779038aa" providerId="LiveId" clId="{6A5DFEA8-B2A7-4295-A09D-4769DCA18E5E}" dt="2018-03-13T02:21:03.539" v="81" actId="20577"/>
        <pc:sldMkLst>
          <pc:docMk/>
          <pc:sldMk cId="3046588908" sldId="268"/>
        </pc:sldMkLst>
        <pc:spChg chg="mod">
          <ac:chgData name="Brian DeCook" userId="f06ccbda779038aa" providerId="LiveId" clId="{6A5DFEA8-B2A7-4295-A09D-4769DCA18E5E}" dt="2018-03-13T02:20:09.161" v="66" actId="14100"/>
          <ac:spMkLst>
            <pc:docMk/>
            <pc:sldMk cId="3046588908" sldId="268"/>
            <ac:spMk id="2" creationId="{00000000-0000-0000-0000-000000000000}"/>
          </ac:spMkLst>
        </pc:spChg>
        <pc:spChg chg="mod">
          <ac:chgData name="Brian DeCook" userId="f06ccbda779038aa" providerId="LiveId" clId="{6A5DFEA8-B2A7-4295-A09D-4769DCA18E5E}" dt="2018-03-13T02:21:03.539" v="81" actId="20577"/>
          <ac:spMkLst>
            <pc:docMk/>
            <pc:sldMk cId="3046588908" sldId="268"/>
            <ac:spMk id="3" creationId="{00000000-0000-0000-0000-000000000000}"/>
          </ac:spMkLst>
        </pc:spChg>
        <pc:picChg chg="del">
          <ac:chgData name="Brian DeCook" userId="f06ccbda779038aa" providerId="LiveId" clId="{6A5DFEA8-B2A7-4295-A09D-4769DCA18E5E}" dt="2018-03-13T02:20:02.843" v="65" actId="478"/>
          <ac:picMkLst>
            <pc:docMk/>
            <pc:sldMk cId="3046588908" sldId="268"/>
            <ac:picMk id="4" creationId="{00000000-0000-0000-0000-000000000000}"/>
          </ac:picMkLst>
        </pc:picChg>
      </pc:sldChg>
      <pc:sldChg chg="delSp modSp add">
        <pc:chgData name="Brian DeCook" userId="f06ccbda779038aa" providerId="LiveId" clId="{6A5DFEA8-B2A7-4295-A09D-4769DCA18E5E}" dt="2018-03-13T02:25:21.411" v="119" actId="27636"/>
        <pc:sldMkLst>
          <pc:docMk/>
          <pc:sldMk cId="3394008385" sldId="269"/>
        </pc:sldMkLst>
        <pc:spChg chg="mod">
          <ac:chgData name="Brian DeCook" userId="f06ccbda779038aa" providerId="LiveId" clId="{6A5DFEA8-B2A7-4295-A09D-4769DCA18E5E}" dt="2018-03-13T02:25:15.628" v="117" actId="14100"/>
          <ac:spMkLst>
            <pc:docMk/>
            <pc:sldMk cId="3394008385" sldId="269"/>
            <ac:spMk id="2" creationId="{00000000-0000-0000-0000-000000000000}"/>
          </ac:spMkLst>
        </pc:spChg>
        <pc:spChg chg="mod">
          <ac:chgData name="Brian DeCook" userId="f06ccbda779038aa" providerId="LiveId" clId="{6A5DFEA8-B2A7-4295-A09D-4769DCA18E5E}" dt="2018-03-13T02:25:21.411" v="119" actId="27636"/>
          <ac:spMkLst>
            <pc:docMk/>
            <pc:sldMk cId="3394008385" sldId="269"/>
            <ac:spMk id="3" creationId="{00000000-0000-0000-0000-000000000000}"/>
          </ac:spMkLst>
        </pc:spChg>
        <pc:picChg chg="del">
          <ac:chgData name="Brian DeCook" userId="f06ccbda779038aa" providerId="LiveId" clId="{6A5DFEA8-B2A7-4295-A09D-4769DCA18E5E}" dt="2018-03-13T02:22:22.338" v="88" actId="478"/>
          <ac:picMkLst>
            <pc:docMk/>
            <pc:sldMk cId="3394008385" sldId="269"/>
            <ac:picMk id="4" creationId="{00000000-0000-0000-0000-000000000000}"/>
          </ac:picMkLst>
        </pc:picChg>
      </pc:sldChg>
      <pc:sldChg chg="modSp add del">
        <pc:chgData name="Brian DeCook" userId="f06ccbda779038aa" providerId="LiveId" clId="{6A5DFEA8-B2A7-4295-A09D-4769DCA18E5E}" dt="2018-03-13T02:21:08.482" v="82" actId="2696"/>
        <pc:sldMkLst>
          <pc:docMk/>
          <pc:sldMk cId="3615262673" sldId="269"/>
        </pc:sldMkLst>
        <pc:spChg chg="mod">
          <ac:chgData name="Brian DeCook" userId="f06ccbda779038aa" providerId="LiveId" clId="{6A5DFEA8-B2A7-4295-A09D-4769DCA18E5E}" dt="2018-03-13T02:20:50.323" v="79" actId="2696"/>
          <ac:spMkLst>
            <pc:docMk/>
            <pc:sldMk cId="3615262673" sldId="269"/>
            <ac:spMk id="3" creationId="{00000000-0000-0000-0000-000000000000}"/>
          </ac:spMkLst>
        </pc:spChg>
      </pc:sldChg>
      <pc:sldChg chg="modSp add del">
        <pc:chgData name="Brian DeCook" userId="f06ccbda779038aa" providerId="LiveId" clId="{6A5DFEA8-B2A7-4295-A09D-4769DCA18E5E}" dt="2018-03-13T02:26:16.260" v="120" actId="2696"/>
        <pc:sldMkLst>
          <pc:docMk/>
          <pc:sldMk cId="318259625" sldId="270"/>
        </pc:sldMkLst>
        <pc:spChg chg="mod">
          <ac:chgData name="Brian DeCook" userId="f06ccbda779038aa" providerId="LiveId" clId="{6A5DFEA8-B2A7-4295-A09D-4769DCA18E5E}" dt="2018-03-13T02:23:06.202" v="98" actId="255"/>
          <ac:spMkLst>
            <pc:docMk/>
            <pc:sldMk cId="318259625" sldId="270"/>
            <ac:spMk id="3" creationId="{00000000-0000-0000-0000-000000000000}"/>
          </ac:spMkLst>
        </pc:spChg>
      </pc:sldChg>
      <pc:sldChg chg="delSp modSp add">
        <pc:chgData name="Brian DeCook" userId="f06ccbda779038aa" providerId="LiveId" clId="{6A5DFEA8-B2A7-4295-A09D-4769DCA18E5E}" dt="2018-03-13T03:01:23.481" v="133" actId="14100"/>
        <pc:sldMkLst>
          <pc:docMk/>
          <pc:sldMk cId="4237800608" sldId="270"/>
        </pc:sldMkLst>
        <pc:spChg chg="mod">
          <ac:chgData name="Brian DeCook" userId="f06ccbda779038aa" providerId="LiveId" clId="{6A5DFEA8-B2A7-4295-A09D-4769DCA18E5E}" dt="2018-03-13T03:00:00.987" v="126" actId="14100"/>
          <ac:spMkLst>
            <pc:docMk/>
            <pc:sldMk cId="4237800608" sldId="270"/>
            <ac:spMk id="2" creationId="{00000000-0000-0000-0000-000000000000}"/>
          </ac:spMkLst>
        </pc:spChg>
        <pc:spChg chg="mod">
          <ac:chgData name="Brian DeCook" userId="f06ccbda779038aa" providerId="LiveId" clId="{6A5DFEA8-B2A7-4295-A09D-4769DCA18E5E}" dt="2018-03-13T03:01:23.481" v="133" actId="14100"/>
          <ac:spMkLst>
            <pc:docMk/>
            <pc:sldMk cId="4237800608" sldId="270"/>
            <ac:spMk id="3" creationId="{00000000-0000-0000-0000-000000000000}"/>
          </ac:spMkLst>
        </pc:spChg>
        <pc:picChg chg="del">
          <ac:chgData name="Brian DeCook" userId="f06ccbda779038aa" providerId="LiveId" clId="{6A5DFEA8-B2A7-4295-A09D-4769DCA18E5E}" dt="2018-03-13T02:59:56.612" v="125" actId="478"/>
          <ac:picMkLst>
            <pc:docMk/>
            <pc:sldMk cId="4237800608" sldId="270"/>
            <ac:picMk id="4" creationId="{00000000-0000-0000-0000-000000000000}"/>
          </ac:picMkLst>
        </pc:picChg>
      </pc:sldChg>
      <pc:sldChg chg="modSp add del">
        <pc:chgData name="Brian DeCook" userId="f06ccbda779038aa" providerId="LiveId" clId="{6A5DFEA8-B2A7-4295-A09D-4769DCA18E5E}" dt="2018-03-13T02:26:21.245" v="121" actId="2696"/>
        <pc:sldMkLst>
          <pc:docMk/>
          <pc:sldMk cId="721338094" sldId="271"/>
        </pc:sldMkLst>
        <pc:spChg chg="mod">
          <ac:chgData name="Brian DeCook" userId="f06ccbda779038aa" providerId="LiveId" clId="{6A5DFEA8-B2A7-4295-A09D-4769DCA18E5E}" dt="2018-03-13T02:24:30.827" v="109" actId="2696"/>
          <ac:spMkLst>
            <pc:docMk/>
            <pc:sldMk cId="721338094" sldId="271"/>
            <ac:spMk id="3" creationId="{00000000-0000-0000-0000-000000000000}"/>
          </ac:spMkLst>
        </pc:spChg>
      </pc:sldChg>
      <pc:sldChg chg="delSp modSp add">
        <pc:chgData name="Brian DeCook" userId="f06ccbda779038aa" providerId="LiveId" clId="{6A5DFEA8-B2A7-4295-A09D-4769DCA18E5E}" dt="2018-03-13T03:02:24.430" v="140" actId="255"/>
        <pc:sldMkLst>
          <pc:docMk/>
          <pc:sldMk cId="1885416366" sldId="271"/>
        </pc:sldMkLst>
        <pc:spChg chg="mod">
          <ac:chgData name="Brian DeCook" userId="f06ccbda779038aa" providerId="LiveId" clId="{6A5DFEA8-B2A7-4295-A09D-4769DCA18E5E}" dt="2018-03-13T03:02:11.806" v="138" actId="14100"/>
          <ac:spMkLst>
            <pc:docMk/>
            <pc:sldMk cId="1885416366" sldId="271"/>
            <ac:spMk id="2" creationId="{00000000-0000-0000-0000-000000000000}"/>
          </ac:spMkLst>
        </pc:spChg>
        <pc:spChg chg="mod">
          <ac:chgData name="Brian DeCook" userId="f06ccbda779038aa" providerId="LiveId" clId="{6A5DFEA8-B2A7-4295-A09D-4769DCA18E5E}" dt="2018-03-13T03:02:24.430" v="140" actId="255"/>
          <ac:spMkLst>
            <pc:docMk/>
            <pc:sldMk cId="1885416366" sldId="271"/>
            <ac:spMk id="3" creationId="{00000000-0000-0000-0000-000000000000}"/>
          </ac:spMkLst>
        </pc:spChg>
        <pc:picChg chg="del">
          <ac:chgData name="Brian DeCook" userId="f06ccbda779038aa" providerId="LiveId" clId="{6A5DFEA8-B2A7-4295-A09D-4769DCA18E5E}" dt="2018-03-13T03:02:07.859" v="137" actId="478"/>
          <ac:picMkLst>
            <pc:docMk/>
            <pc:sldMk cId="1885416366" sldId="271"/>
            <ac:picMk id="4" creationId="{00000000-0000-0000-0000-000000000000}"/>
          </ac:picMkLst>
        </pc:picChg>
      </pc:sldChg>
      <pc:sldChg chg="delSp modSp add">
        <pc:chgData name="Brian DeCook" userId="f06ccbda779038aa" providerId="LiveId" clId="{6A5DFEA8-B2A7-4295-A09D-4769DCA18E5E}" dt="2018-03-13T03:08:48.475" v="148" actId="255"/>
        <pc:sldMkLst>
          <pc:docMk/>
          <pc:sldMk cId="2616017753" sldId="272"/>
        </pc:sldMkLst>
        <pc:spChg chg="mod">
          <ac:chgData name="Brian DeCook" userId="f06ccbda779038aa" providerId="LiveId" clId="{6A5DFEA8-B2A7-4295-A09D-4769DCA18E5E}" dt="2018-03-13T03:08:38.613" v="146" actId="14100"/>
          <ac:spMkLst>
            <pc:docMk/>
            <pc:sldMk cId="2616017753" sldId="272"/>
            <ac:spMk id="2" creationId="{00000000-0000-0000-0000-000000000000}"/>
          </ac:spMkLst>
        </pc:spChg>
        <pc:spChg chg="mod">
          <ac:chgData name="Brian DeCook" userId="f06ccbda779038aa" providerId="LiveId" clId="{6A5DFEA8-B2A7-4295-A09D-4769DCA18E5E}" dt="2018-03-13T03:08:48.475" v="148" actId="255"/>
          <ac:spMkLst>
            <pc:docMk/>
            <pc:sldMk cId="2616017753" sldId="272"/>
            <ac:spMk id="3" creationId="{00000000-0000-0000-0000-000000000000}"/>
          </ac:spMkLst>
        </pc:spChg>
        <pc:picChg chg="del">
          <ac:chgData name="Brian DeCook" userId="f06ccbda779038aa" providerId="LiveId" clId="{6A5DFEA8-B2A7-4295-A09D-4769DCA18E5E}" dt="2018-03-13T03:08:34.217" v="145" actId="478"/>
          <ac:picMkLst>
            <pc:docMk/>
            <pc:sldMk cId="2616017753" sldId="272"/>
            <ac:picMk id="4" creationId="{00000000-0000-0000-0000-000000000000}"/>
          </ac:picMkLst>
        </pc:picChg>
      </pc:sldChg>
      <pc:sldChg chg="delSp modSp add">
        <pc:chgData name="Brian DeCook" userId="f06ccbda779038aa" providerId="LiveId" clId="{6A5DFEA8-B2A7-4295-A09D-4769DCA18E5E}" dt="2018-03-13T03:09:13.271" v="154" actId="255"/>
        <pc:sldMkLst>
          <pc:docMk/>
          <pc:sldMk cId="1728088772" sldId="273"/>
        </pc:sldMkLst>
        <pc:spChg chg="mod">
          <ac:chgData name="Brian DeCook" userId="f06ccbda779038aa" providerId="LiveId" clId="{6A5DFEA8-B2A7-4295-A09D-4769DCA18E5E}" dt="2018-03-13T03:09:04.063" v="152" actId="14100"/>
          <ac:spMkLst>
            <pc:docMk/>
            <pc:sldMk cId="1728088772" sldId="273"/>
            <ac:spMk id="2" creationId="{00000000-0000-0000-0000-000000000000}"/>
          </ac:spMkLst>
        </pc:spChg>
        <pc:spChg chg="mod">
          <ac:chgData name="Brian DeCook" userId="f06ccbda779038aa" providerId="LiveId" clId="{6A5DFEA8-B2A7-4295-A09D-4769DCA18E5E}" dt="2018-03-13T03:09:13.271" v="154" actId="255"/>
          <ac:spMkLst>
            <pc:docMk/>
            <pc:sldMk cId="1728088772" sldId="273"/>
            <ac:spMk id="3" creationId="{00000000-0000-0000-0000-000000000000}"/>
          </ac:spMkLst>
        </pc:spChg>
        <pc:picChg chg="del">
          <ac:chgData name="Brian DeCook" userId="f06ccbda779038aa" providerId="LiveId" clId="{6A5DFEA8-B2A7-4295-A09D-4769DCA18E5E}" dt="2018-03-13T03:08:59.357" v="151" actId="478"/>
          <ac:picMkLst>
            <pc:docMk/>
            <pc:sldMk cId="1728088772" sldId="273"/>
            <ac:picMk id="4" creationId="{00000000-0000-0000-0000-000000000000}"/>
          </ac:picMkLst>
        </pc:picChg>
      </pc:sldChg>
      <pc:sldChg chg="delSp modSp add">
        <pc:chgData name="Brian DeCook" userId="f06ccbda779038aa" providerId="LiveId" clId="{6A5DFEA8-B2A7-4295-A09D-4769DCA18E5E}" dt="2018-03-13T03:10:50.031" v="161" actId="255"/>
        <pc:sldMkLst>
          <pc:docMk/>
          <pc:sldMk cId="2662900206" sldId="274"/>
        </pc:sldMkLst>
        <pc:spChg chg="mod">
          <ac:chgData name="Brian DeCook" userId="f06ccbda779038aa" providerId="LiveId" clId="{6A5DFEA8-B2A7-4295-A09D-4769DCA18E5E}" dt="2018-03-13T03:10:40.790" v="159" actId="14100"/>
          <ac:spMkLst>
            <pc:docMk/>
            <pc:sldMk cId="2662900206" sldId="274"/>
            <ac:spMk id="2" creationId="{00000000-0000-0000-0000-000000000000}"/>
          </ac:spMkLst>
        </pc:spChg>
        <pc:spChg chg="mod">
          <ac:chgData name="Brian DeCook" userId="f06ccbda779038aa" providerId="LiveId" clId="{6A5DFEA8-B2A7-4295-A09D-4769DCA18E5E}" dt="2018-03-13T03:10:50.031" v="161" actId="255"/>
          <ac:spMkLst>
            <pc:docMk/>
            <pc:sldMk cId="2662900206" sldId="274"/>
            <ac:spMk id="3" creationId="{00000000-0000-0000-0000-000000000000}"/>
          </ac:spMkLst>
        </pc:spChg>
        <pc:picChg chg="del">
          <ac:chgData name="Brian DeCook" userId="f06ccbda779038aa" providerId="LiveId" clId="{6A5DFEA8-B2A7-4295-A09D-4769DCA18E5E}" dt="2018-03-13T03:10:36.148" v="158" actId="478"/>
          <ac:picMkLst>
            <pc:docMk/>
            <pc:sldMk cId="2662900206" sldId="274"/>
            <ac:picMk id="4" creationId="{00000000-0000-0000-0000-000000000000}"/>
          </ac:picMkLst>
        </pc:picChg>
      </pc:sldChg>
      <pc:sldChg chg="delSp modSp add">
        <pc:chgData name="Brian DeCook" userId="f06ccbda779038aa" providerId="LiveId" clId="{6A5DFEA8-B2A7-4295-A09D-4769DCA18E5E}" dt="2018-03-13T03:12:09.820" v="168" actId="255"/>
        <pc:sldMkLst>
          <pc:docMk/>
          <pc:sldMk cId="1558047520" sldId="275"/>
        </pc:sldMkLst>
        <pc:spChg chg="mod">
          <ac:chgData name="Brian DeCook" userId="f06ccbda779038aa" providerId="LiveId" clId="{6A5DFEA8-B2A7-4295-A09D-4769DCA18E5E}" dt="2018-03-13T03:11:55.491" v="166" actId="14100"/>
          <ac:spMkLst>
            <pc:docMk/>
            <pc:sldMk cId="1558047520" sldId="275"/>
            <ac:spMk id="2" creationId="{00000000-0000-0000-0000-000000000000}"/>
          </ac:spMkLst>
        </pc:spChg>
        <pc:spChg chg="mod">
          <ac:chgData name="Brian DeCook" userId="f06ccbda779038aa" providerId="LiveId" clId="{6A5DFEA8-B2A7-4295-A09D-4769DCA18E5E}" dt="2018-03-13T03:12:09.820" v="168" actId="255"/>
          <ac:spMkLst>
            <pc:docMk/>
            <pc:sldMk cId="1558047520" sldId="275"/>
            <ac:spMk id="3" creationId="{00000000-0000-0000-0000-000000000000}"/>
          </ac:spMkLst>
        </pc:spChg>
        <pc:picChg chg="del">
          <ac:chgData name="Brian DeCook" userId="f06ccbda779038aa" providerId="LiveId" clId="{6A5DFEA8-B2A7-4295-A09D-4769DCA18E5E}" dt="2018-03-13T03:11:50.596" v="165" actId="478"/>
          <ac:picMkLst>
            <pc:docMk/>
            <pc:sldMk cId="1558047520" sldId="275"/>
            <ac:picMk id="4" creationId="{00000000-0000-0000-0000-000000000000}"/>
          </ac:picMkLst>
        </pc:picChg>
      </pc:sldChg>
      <pc:sldChg chg="delSp modSp add">
        <pc:chgData name="Brian DeCook" userId="f06ccbda779038aa" providerId="LiveId" clId="{6A5DFEA8-B2A7-4295-A09D-4769DCA18E5E}" dt="2018-03-13T03:14:16.296" v="175" actId="255"/>
        <pc:sldMkLst>
          <pc:docMk/>
          <pc:sldMk cId="3503202644" sldId="276"/>
        </pc:sldMkLst>
        <pc:spChg chg="mod">
          <ac:chgData name="Brian DeCook" userId="f06ccbda779038aa" providerId="LiveId" clId="{6A5DFEA8-B2A7-4295-A09D-4769DCA18E5E}" dt="2018-03-13T03:14:07.106" v="173" actId="14100"/>
          <ac:spMkLst>
            <pc:docMk/>
            <pc:sldMk cId="3503202644" sldId="276"/>
            <ac:spMk id="2" creationId="{00000000-0000-0000-0000-000000000000}"/>
          </ac:spMkLst>
        </pc:spChg>
        <pc:spChg chg="mod">
          <ac:chgData name="Brian DeCook" userId="f06ccbda779038aa" providerId="LiveId" clId="{6A5DFEA8-B2A7-4295-A09D-4769DCA18E5E}" dt="2018-03-13T03:14:16.296" v="175" actId="255"/>
          <ac:spMkLst>
            <pc:docMk/>
            <pc:sldMk cId="3503202644" sldId="276"/>
            <ac:spMk id="3" creationId="{00000000-0000-0000-0000-000000000000}"/>
          </ac:spMkLst>
        </pc:spChg>
        <pc:picChg chg="del">
          <ac:chgData name="Brian DeCook" userId="f06ccbda779038aa" providerId="LiveId" clId="{6A5DFEA8-B2A7-4295-A09D-4769DCA18E5E}" dt="2018-03-13T03:14:01.654" v="172" actId="478"/>
          <ac:picMkLst>
            <pc:docMk/>
            <pc:sldMk cId="3503202644" sldId="276"/>
            <ac:picMk id="4" creationId="{00000000-0000-0000-0000-000000000000}"/>
          </ac:picMkLst>
        </pc:picChg>
      </pc:sldChg>
      <pc:sldChg chg="del">
        <pc:chgData name="Brian DeCook" userId="f06ccbda779038aa" providerId="LiveId" clId="{6A5DFEA8-B2A7-4295-A09D-4769DCA18E5E}" dt="2018-03-13T02:07:17.994" v="26" actId="2696"/>
        <pc:sldMkLst>
          <pc:docMk/>
          <pc:sldMk cId="3355091092" sldId="278"/>
        </pc:sldMkLst>
      </pc:sldChg>
      <pc:sldChg chg="del">
        <pc:chgData name="Brian DeCook" userId="f06ccbda779038aa" providerId="LiveId" clId="{6A5DFEA8-B2A7-4295-A09D-4769DCA18E5E}" dt="2018-03-13T02:07:18.026" v="27" actId="2696"/>
        <pc:sldMkLst>
          <pc:docMk/>
          <pc:sldMk cId="3819969903" sldId="279"/>
        </pc:sldMkLst>
      </pc:sldChg>
      <pc:sldChg chg="del">
        <pc:chgData name="Brian DeCook" userId="f06ccbda779038aa" providerId="LiveId" clId="{6A5DFEA8-B2A7-4295-A09D-4769DCA18E5E}" dt="2018-03-13T02:07:18.041" v="28" actId="2696"/>
        <pc:sldMkLst>
          <pc:docMk/>
          <pc:sldMk cId="2473189540" sldId="280"/>
        </pc:sldMkLst>
      </pc:sldChg>
      <pc:sldChg chg="del">
        <pc:chgData name="Brian DeCook" userId="f06ccbda779038aa" providerId="LiveId" clId="{6A5DFEA8-B2A7-4295-A09D-4769DCA18E5E}" dt="2018-03-13T02:07:18.057" v="29" actId="2696"/>
        <pc:sldMkLst>
          <pc:docMk/>
          <pc:sldMk cId="1838102347" sldId="282"/>
        </pc:sldMkLst>
      </pc:sldChg>
      <pc:sldChg chg="del">
        <pc:chgData name="Brian DeCook" userId="f06ccbda779038aa" providerId="LiveId" clId="{6A5DFEA8-B2A7-4295-A09D-4769DCA18E5E}" dt="2018-03-13T02:07:18.073" v="30" actId="2696"/>
        <pc:sldMkLst>
          <pc:docMk/>
          <pc:sldMk cId="1507780725" sldId="283"/>
        </pc:sldMkLst>
      </pc:sldChg>
      <pc:sldChg chg="del">
        <pc:chgData name="Brian DeCook" userId="f06ccbda779038aa" providerId="LiveId" clId="{6A5DFEA8-B2A7-4295-A09D-4769DCA18E5E}" dt="2018-03-13T02:07:18.104" v="31" actId="2696"/>
        <pc:sldMkLst>
          <pc:docMk/>
          <pc:sldMk cId="3777833420" sldId="284"/>
        </pc:sldMkLst>
      </pc:sldChg>
      <pc:sldChg chg="del">
        <pc:chgData name="Brian DeCook" userId="f06ccbda779038aa" providerId="LiveId" clId="{6A5DFEA8-B2A7-4295-A09D-4769DCA18E5E}" dt="2018-03-13T02:07:18.119" v="32" actId="2696"/>
        <pc:sldMkLst>
          <pc:docMk/>
          <pc:sldMk cId="4006098632" sldId="285"/>
        </pc:sldMkLst>
      </pc:sldChg>
      <pc:sldChg chg="del">
        <pc:chgData name="Brian DeCook" userId="f06ccbda779038aa" providerId="LiveId" clId="{6A5DFEA8-B2A7-4295-A09D-4769DCA18E5E}" dt="2018-03-13T02:07:18.135" v="33" actId="2696"/>
        <pc:sldMkLst>
          <pc:docMk/>
          <pc:sldMk cId="176019662" sldId="286"/>
        </pc:sldMkLst>
      </pc:sldChg>
      <pc:sldChg chg="del">
        <pc:chgData name="Brian DeCook" userId="f06ccbda779038aa" providerId="LiveId" clId="{6A5DFEA8-B2A7-4295-A09D-4769DCA18E5E}" dt="2018-03-13T02:07:18.164" v="34" actId="2696"/>
        <pc:sldMkLst>
          <pc:docMk/>
          <pc:sldMk cId="797651830" sldId="287"/>
        </pc:sldMkLst>
      </pc:sldChg>
      <pc:sldChg chg="del">
        <pc:chgData name="Brian DeCook" userId="f06ccbda779038aa" providerId="LiveId" clId="{6A5DFEA8-B2A7-4295-A09D-4769DCA18E5E}" dt="2018-03-13T02:07:18.194" v="35" actId="2696"/>
        <pc:sldMkLst>
          <pc:docMk/>
          <pc:sldMk cId="2811949786" sldId="288"/>
        </pc:sldMkLst>
      </pc:sldChg>
    </pc:docChg>
  </pc:docChgLst>
  <pc:docChgLst>
    <pc:chgData name="Brian DeCook" userId="f06ccbda779038aa" providerId="LiveId" clId="{1DEACA02-3940-430C-A16D-96654D87E818}"/>
    <pc:docChg chg="custSel modSld">
      <pc:chgData name="Brian DeCook" userId="f06ccbda779038aa" providerId="LiveId" clId="{1DEACA02-3940-430C-A16D-96654D87E818}" dt="2018-03-13T11:00:51.897" v="130" actId="20577"/>
      <pc:docMkLst>
        <pc:docMk/>
      </pc:docMkLst>
      <pc:sldChg chg="modSp">
        <pc:chgData name="Brian DeCook" userId="f06ccbda779038aa" providerId="LiveId" clId="{1DEACA02-3940-430C-A16D-96654D87E818}" dt="2018-03-13T11:00:51.897" v="130" actId="20577"/>
        <pc:sldMkLst>
          <pc:docMk/>
          <pc:sldMk cId="2771055752" sldId="265"/>
        </pc:sldMkLst>
        <pc:spChg chg="mod">
          <ac:chgData name="Brian DeCook" userId="f06ccbda779038aa" providerId="LiveId" clId="{1DEACA02-3940-430C-A16D-96654D87E818}" dt="2018-03-13T11:00:28.094" v="122" actId="14100"/>
          <ac:spMkLst>
            <pc:docMk/>
            <pc:sldMk cId="2771055752" sldId="265"/>
            <ac:spMk id="2" creationId="{0C5331E9-4C9B-4C57-84E9-90680A549A13}"/>
          </ac:spMkLst>
        </pc:spChg>
        <pc:spChg chg="mod">
          <ac:chgData name="Brian DeCook" userId="f06ccbda779038aa" providerId="LiveId" clId="{1DEACA02-3940-430C-A16D-96654D87E818}" dt="2018-03-13T11:00:51.897" v="130" actId="20577"/>
          <ac:spMkLst>
            <pc:docMk/>
            <pc:sldMk cId="2771055752" sldId="265"/>
            <ac:spMk id="3" creationId="{448F06D8-2E51-4BD9-B868-5642B67935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16</a:t>
            </a:r>
          </a:p>
          <a:p>
            <a:r>
              <a:rPr lang="en-US" dirty="0"/>
              <a:t>A Peacefire Accelerant &amp; God’s Restoration </a:t>
            </a:r>
            <a:r>
              <a:rPr lang="en-US" dirty="0" smtClean="0"/>
              <a:t>Path</a:t>
            </a:r>
            <a:endParaRPr lang="en-US" dirty="0"/>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4286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Restoration is the manifestation of the presence of God’s power in a conflict.</a:t>
            </a:r>
          </a:p>
        </p:txBody>
      </p:sp>
    </p:spTree>
    <p:extLst>
      <p:ext uri="{BB962C8B-B14F-4D97-AF65-F5344CB8AC3E}">
        <p14:creationId xmlns:p14="http://schemas.microsoft.com/office/powerpoint/2010/main" val="1212059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lnSpcReduction="10000"/>
          </a:bodyPr>
          <a:lstStyle/>
          <a:p>
            <a:r>
              <a:rPr lang="en-US" dirty="0"/>
              <a:t>Rescuing a relationship from a Conflict Wildfire is just like God pursuing a lost sheep trapped by offense. </a:t>
            </a:r>
            <a:endParaRPr lang="en-US" dirty="0" smtClean="0"/>
          </a:p>
          <a:p>
            <a:pPr lvl="1"/>
            <a:r>
              <a:rPr lang="en-US" i="1" dirty="0"/>
              <a:t>What do you think? If a man owns a hundred sheep, and one of them wanders away, will he not leave the ninety-nine on the hills and go to look for the one that wandered off? And if he finds it, truly I tell you, he is happier about that one sheep than about the ninety-nine that did not wander off. In the same way your Father in heaven is not willing that any of these little ones should perish.  Matthew 18:12-14 </a:t>
            </a:r>
            <a:endParaRPr lang="en-US" i="1" dirty="0">
              <a:latin typeface="Calibri" charset="0"/>
            </a:endParaRPr>
          </a:p>
        </p:txBody>
      </p:sp>
    </p:spTree>
    <p:extLst>
      <p:ext uri="{BB962C8B-B14F-4D97-AF65-F5344CB8AC3E}">
        <p14:creationId xmlns:p14="http://schemas.microsoft.com/office/powerpoint/2010/main" val="1127145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There are three </a:t>
            </a:r>
            <a:r>
              <a:rPr lang="en-US" dirty="0" smtClean="0"/>
              <a:t>steps </a:t>
            </a:r>
            <a:r>
              <a:rPr lang="en-US" dirty="0"/>
              <a:t>in God’s restoration </a:t>
            </a:r>
            <a:r>
              <a:rPr lang="en-US" dirty="0" smtClean="0"/>
              <a:t>path </a:t>
            </a:r>
            <a:r>
              <a:rPr lang="en-US" dirty="0"/>
              <a:t>– Confrontation – Confession – Forgiveness. </a:t>
            </a:r>
            <a:endParaRPr lang="en-US" i="1" dirty="0">
              <a:latin typeface="Calibri" charset="0"/>
            </a:endParaRPr>
          </a:p>
        </p:txBody>
      </p:sp>
    </p:spTree>
    <p:extLst>
      <p:ext uri="{BB962C8B-B14F-4D97-AF65-F5344CB8AC3E}">
        <p14:creationId xmlns:p14="http://schemas.microsoft.com/office/powerpoint/2010/main" val="153225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There are three </a:t>
            </a:r>
            <a:r>
              <a:rPr lang="en-US" dirty="0" smtClean="0"/>
              <a:t>steps </a:t>
            </a:r>
            <a:r>
              <a:rPr lang="en-US" dirty="0"/>
              <a:t>in God’s restoration </a:t>
            </a:r>
            <a:r>
              <a:rPr lang="en-US" dirty="0" smtClean="0"/>
              <a:t>path </a:t>
            </a:r>
            <a:r>
              <a:rPr lang="en-US" dirty="0"/>
              <a:t>– Confrontation – Confession – Forgiveness</a:t>
            </a:r>
            <a:r>
              <a:rPr lang="en-US" dirty="0" smtClean="0"/>
              <a:t>.</a:t>
            </a:r>
          </a:p>
          <a:p>
            <a:r>
              <a:rPr lang="en-US" dirty="0" smtClean="0"/>
              <a:t>The war between the kingdoms can be encountered at any step on the path to restoration. </a:t>
            </a:r>
            <a:endParaRPr lang="en-US" i="1" dirty="0">
              <a:latin typeface="Calibri" charset="0"/>
            </a:endParaRPr>
          </a:p>
        </p:txBody>
      </p:sp>
    </p:spTree>
    <p:extLst>
      <p:ext uri="{BB962C8B-B14F-4D97-AF65-F5344CB8AC3E}">
        <p14:creationId xmlns:p14="http://schemas.microsoft.com/office/powerpoint/2010/main" val="2022773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There are three </a:t>
            </a:r>
            <a:r>
              <a:rPr lang="en-US" dirty="0" smtClean="0"/>
              <a:t>steps </a:t>
            </a:r>
            <a:r>
              <a:rPr lang="en-US" dirty="0"/>
              <a:t>in God’s restoration </a:t>
            </a:r>
            <a:r>
              <a:rPr lang="en-US" dirty="0" smtClean="0"/>
              <a:t>path </a:t>
            </a:r>
            <a:r>
              <a:rPr lang="en-US" dirty="0"/>
              <a:t>– Confrontation – Confession – Forgiveness</a:t>
            </a:r>
            <a:r>
              <a:rPr lang="en-US" dirty="0" smtClean="0"/>
              <a:t>.</a:t>
            </a:r>
          </a:p>
          <a:p>
            <a:r>
              <a:rPr lang="en-US" dirty="0" smtClean="0"/>
              <a:t>The war between the kingdoms can be encountered at any step on the path to restoration.</a:t>
            </a:r>
          </a:p>
          <a:p>
            <a:r>
              <a:rPr lang="en-US" dirty="0" smtClean="0"/>
              <a:t> </a:t>
            </a:r>
            <a:r>
              <a:rPr lang="en-US" dirty="0"/>
              <a:t>The restoration </a:t>
            </a:r>
            <a:r>
              <a:rPr lang="en-US" dirty="0" smtClean="0"/>
              <a:t>path </a:t>
            </a:r>
            <a:r>
              <a:rPr lang="en-US" dirty="0"/>
              <a:t>is not a formula that guarantees reconciliation if the steps are properly </a:t>
            </a:r>
            <a:r>
              <a:rPr lang="en-US" dirty="0" smtClean="0"/>
              <a:t>followed. </a:t>
            </a:r>
            <a:endParaRPr lang="en-US" i="1" dirty="0">
              <a:latin typeface="Calibri" charset="0"/>
            </a:endParaRPr>
          </a:p>
        </p:txBody>
      </p:sp>
    </p:spTree>
    <p:extLst>
      <p:ext uri="{BB962C8B-B14F-4D97-AF65-F5344CB8AC3E}">
        <p14:creationId xmlns:p14="http://schemas.microsoft.com/office/powerpoint/2010/main" val="4086706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The goal at every stage of the process is the pursuit of reconciliation, the loving pursuit of lost sheep and not the pursuit of our own agenda or desired outcome. </a:t>
            </a:r>
            <a:endParaRPr lang="en-US" dirty="0" smtClean="0"/>
          </a:p>
          <a:p>
            <a:pPr lvl="1"/>
            <a:r>
              <a:rPr lang="en-US" i="1" dirty="0"/>
              <a:t>If it is possible, as far as it depends on you, live at peace with everyone. Romans 12:</a:t>
            </a:r>
            <a:r>
              <a:rPr lang="en-US" i="1" dirty="0" smtClean="0"/>
              <a:t>18</a:t>
            </a:r>
          </a:p>
        </p:txBody>
      </p:sp>
    </p:spTree>
    <p:extLst>
      <p:ext uri="{BB962C8B-B14F-4D97-AF65-F5344CB8AC3E}">
        <p14:creationId xmlns:p14="http://schemas.microsoft.com/office/powerpoint/2010/main" val="3550336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Restoration Path</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Regardless of how others respond to our efforts at restoration, we will experience the Lord’s peace when we remain in God’s love at the Peacefire and treat others the way the Father has treated us in Jesus Christ - with grace, truth, and mercy. </a:t>
            </a:r>
            <a:endParaRPr lang="en-US" i="1" dirty="0" smtClean="0"/>
          </a:p>
        </p:txBody>
      </p:sp>
    </p:spTree>
    <p:extLst>
      <p:ext uri="{BB962C8B-B14F-4D97-AF65-F5344CB8AC3E}">
        <p14:creationId xmlns:p14="http://schemas.microsoft.com/office/powerpoint/2010/main" val="991904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God’s Restoration Path </a:t>
            </a:r>
            <a:r>
              <a:rPr lang="mr-IN" dirty="0" smtClean="0"/>
              <a:t>–</a:t>
            </a:r>
            <a:r>
              <a:rPr lang="en-US" dirty="0" smtClean="0"/>
              <a:t> Step 1</a:t>
            </a:r>
            <a:br>
              <a:rPr lang="en-US" dirty="0" smtClean="0"/>
            </a:br>
            <a:r>
              <a:rPr lang="en-US" dirty="0" smtClean="0"/>
              <a:t>Loving Confrontation</a:t>
            </a:r>
            <a:endParaRPr lang="en-US" dirty="0"/>
          </a:p>
        </p:txBody>
      </p:sp>
      <p:sp>
        <p:nvSpPr>
          <p:cNvPr id="3" name="Content Placeholder 2"/>
          <p:cNvSpPr>
            <a:spLocks noGrp="1"/>
          </p:cNvSpPr>
          <p:nvPr>
            <p:ph idx="1"/>
          </p:nvPr>
        </p:nvSpPr>
        <p:spPr>
          <a:xfrm>
            <a:off x="457200" y="1369120"/>
            <a:ext cx="8229600" cy="5178844"/>
          </a:xfrm>
        </p:spPr>
        <p:txBody>
          <a:bodyPr anchor="ctr">
            <a:normAutofit fontScale="92500" lnSpcReduction="10000"/>
          </a:bodyPr>
          <a:lstStyle/>
          <a:p>
            <a:r>
              <a:rPr lang="en-US" dirty="0"/>
              <a:t>The first step in the restoration process is to go to the person we are in conflict with to seek reconciliation – it doesn’t matter whether we are offended or the one who caused offense. </a:t>
            </a:r>
            <a:endParaRPr lang="en-US" dirty="0" smtClean="0"/>
          </a:p>
          <a:p>
            <a:pPr lvl="1"/>
            <a:r>
              <a:rPr lang="en-US" i="1" dirty="0"/>
              <a:t>If your brother or sister sins, go and point out their fault, just between the two of you. If they listen to you, you have won them over. Matt. 18:15</a:t>
            </a:r>
            <a:endParaRPr lang="en-US" i="1" dirty="0">
              <a:latin typeface="Calibri" charset="0"/>
            </a:endParaRPr>
          </a:p>
          <a:p>
            <a:pPr lvl="1"/>
            <a:r>
              <a:rPr lang="en-US" dirty="0"/>
              <a:t>Therefore, if you are offering your gift at the altar and there remember that your brother or sister has something against you, leave your gift there in front of the altar. First go and be reconciled to them; then come and offer your gift. Matt. 5:23-</a:t>
            </a:r>
            <a:r>
              <a:rPr lang="en-US" dirty="0" smtClean="0"/>
              <a:t>24</a:t>
            </a:r>
            <a:endParaRPr lang="en-US" dirty="0">
              <a:latin typeface="Calibri" charset="0"/>
            </a:endParaRPr>
          </a:p>
        </p:txBody>
      </p:sp>
    </p:spTree>
    <p:extLst>
      <p:ext uri="{BB962C8B-B14F-4D97-AF65-F5344CB8AC3E}">
        <p14:creationId xmlns:p14="http://schemas.microsoft.com/office/powerpoint/2010/main" val="746918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God’s Restoration Path </a:t>
            </a:r>
            <a:r>
              <a:rPr lang="mr-IN" dirty="0" smtClean="0"/>
              <a:t>–</a:t>
            </a:r>
            <a:r>
              <a:rPr lang="en-US" dirty="0" smtClean="0"/>
              <a:t> Step 1</a:t>
            </a:r>
            <a:br>
              <a:rPr lang="en-US" dirty="0" smtClean="0"/>
            </a:br>
            <a:r>
              <a:rPr lang="en-US" dirty="0" smtClean="0"/>
              <a:t>Loving Confrontation</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If the initial confrontation does not result in reconciliation, the Lord instructs us to take </a:t>
            </a:r>
            <a:r>
              <a:rPr lang="en-US" dirty="0" smtClean="0"/>
              <a:t>one or two </a:t>
            </a:r>
            <a:r>
              <a:rPr lang="en-US" dirty="0"/>
              <a:t>others with us to try again. </a:t>
            </a:r>
            <a:endParaRPr lang="en-US" dirty="0" smtClean="0"/>
          </a:p>
          <a:p>
            <a:pPr lvl="1"/>
            <a:r>
              <a:rPr lang="en-US" i="1" dirty="0"/>
              <a:t>But if they will not listen, take one or two others along, so that ‘every matter may be established by the testimony of two or three witnesses’. Matthew 18:</a:t>
            </a:r>
            <a:r>
              <a:rPr lang="en-US" i="1" dirty="0" smtClean="0"/>
              <a:t>16</a:t>
            </a:r>
            <a:endParaRPr lang="en-US" i="1" dirty="0"/>
          </a:p>
        </p:txBody>
      </p:sp>
    </p:spTree>
    <p:extLst>
      <p:ext uri="{BB962C8B-B14F-4D97-AF65-F5344CB8AC3E}">
        <p14:creationId xmlns:p14="http://schemas.microsoft.com/office/powerpoint/2010/main" val="4036751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God’s Restoration Path </a:t>
            </a:r>
            <a:r>
              <a:rPr lang="mr-IN" dirty="0" smtClean="0"/>
              <a:t>–</a:t>
            </a:r>
            <a:r>
              <a:rPr lang="en-US" dirty="0" smtClean="0"/>
              <a:t> Step 1</a:t>
            </a:r>
            <a:br>
              <a:rPr lang="en-US" dirty="0" smtClean="0"/>
            </a:br>
            <a:r>
              <a:rPr lang="en-US" dirty="0" smtClean="0"/>
              <a:t>Loving Confrontation</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If the second confrontation does not result in reconciliation, the Lord instructs us to turn the matter over to the church. </a:t>
            </a:r>
            <a:endParaRPr lang="en-US" dirty="0" smtClean="0"/>
          </a:p>
          <a:p>
            <a:pPr lvl="1"/>
            <a:r>
              <a:rPr lang="en-US" i="1" dirty="0"/>
              <a:t>And if he refuses to hear them, tell it to the church.  . . . Matthew 18:</a:t>
            </a:r>
            <a:r>
              <a:rPr lang="en-US" i="1" dirty="0" smtClean="0"/>
              <a:t>17a</a:t>
            </a:r>
            <a:endParaRPr lang="en-US" i="1" dirty="0"/>
          </a:p>
        </p:txBody>
      </p:sp>
    </p:spTree>
    <p:extLst>
      <p:ext uri="{BB962C8B-B14F-4D97-AF65-F5344CB8AC3E}">
        <p14:creationId xmlns:p14="http://schemas.microsoft.com/office/powerpoint/2010/main" val="368788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p:txBody>
          <a:bodyPr anchor="ctr"/>
          <a:lstStyle/>
          <a:p>
            <a:r>
              <a:rPr lang="en-US" dirty="0"/>
              <a:t>While there are many accelerants that can increase the intensity of a Conflict Wildfire, there is one accelerant that brings God’s Peacefire power into a conflict - God’s agape love. </a:t>
            </a:r>
          </a:p>
        </p:txBody>
      </p:sp>
    </p:spTree>
    <p:extLst>
      <p:ext uri="{BB962C8B-B14F-4D97-AF65-F5344CB8AC3E}">
        <p14:creationId xmlns:p14="http://schemas.microsoft.com/office/powerpoint/2010/main" val="2191801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God’s Restoration Path </a:t>
            </a:r>
            <a:r>
              <a:rPr lang="mr-IN" dirty="0" smtClean="0"/>
              <a:t>–</a:t>
            </a:r>
            <a:r>
              <a:rPr lang="en-US" dirty="0" smtClean="0"/>
              <a:t> Step 1</a:t>
            </a:r>
            <a:br>
              <a:rPr lang="en-US" dirty="0" smtClean="0"/>
            </a:br>
            <a:r>
              <a:rPr lang="en-US" dirty="0" smtClean="0"/>
              <a:t>Loving Confrontation</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When we confront a brother or sister in conflict, we are to go in a spirit of gentleness, remaining wary of temptation. </a:t>
            </a:r>
            <a:endParaRPr lang="en-US" dirty="0" smtClean="0"/>
          </a:p>
          <a:p>
            <a:pPr lvl="1"/>
            <a:r>
              <a:rPr lang="en-US" dirty="0"/>
              <a:t>Brothers and sisters, if someone is caught in a sin, you who live by the Spirit should restore that person gently. But watch yourselves, or you also may be tempted. Galatians 6:</a:t>
            </a:r>
            <a:r>
              <a:rPr lang="en-US" dirty="0" smtClean="0"/>
              <a:t>1</a:t>
            </a:r>
            <a:endParaRPr lang="en-US" dirty="0"/>
          </a:p>
        </p:txBody>
      </p:sp>
    </p:spTree>
    <p:extLst>
      <p:ext uri="{BB962C8B-B14F-4D97-AF65-F5344CB8AC3E}">
        <p14:creationId xmlns:p14="http://schemas.microsoft.com/office/powerpoint/2010/main" val="2582145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God’s Restoration Path </a:t>
            </a:r>
            <a:r>
              <a:rPr lang="mr-IN" dirty="0" smtClean="0"/>
              <a:t>–</a:t>
            </a:r>
            <a:r>
              <a:rPr lang="en-US" dirty="0" smtClean="0"/>
              <a:t> Step 1</a:t>
            </a:r>
            <a:br>
              <a:rPr lang="en-US" dirty="0" smtClean="0"/>
            </a:br>
            <a:r>
              <a:rPr lang="en-US" dirty="0" smtClean="0"/>
              <a:t>Loving Confrontation</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Spending time with the Lord at the Peacefire prepares us for a loving confrontation that is Spirit led, rather than a hostile confrontation motivated by our natural desires and the forces at work in the Wildfire. </a:t>
            </a:r>
          </a:p>
        </p:txBody>
      </p:sp>
    </p:spTree>
    <p:extLst>
      <p:ext uri="{BB962C8B-B14F-4D97-AF65-F5344CB8AC3E}">
        <p14:creationId xmlns:p14="http://schemas.microsoft.com/office/powerpoint/2010/main" val="4136738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Curious Questions</a:t>
            </a:r>
            <a:endParaRPr lang="en-US" dirty="0"/>
          </a:p>
        </p:txBody>
      </p:sp>
      <p:sp>
        <p:nvSpPr>
          <p:cNvPr id="3" name="Content Placeholder 2"/>
          <p:cNvSpPr>
            <a:spLocks noGrp="1"/>
          </p:cNvSpPr>
          <p:nvPr>
            <p:ph idx="1"/>
          </p:nvPr>
        </p:nvSpPr>
        <p:spPr/>
        <p:txBody>
          <a:bodyPr anchor="ctr"/>
          <a:lstStyle/>
          <a:p>
            <a:r>
              <a:rPr lang="en-US" dirty="0" smtClean="0"/>
              <a:t>In your conflict story, is there anyone that you need to go to in order to initiate restoration?</a:t>
            </a:r>
          </a:p>
          <a:p>
            <a:r>
              <a:rPr lang="en-US" dirty="0" smtClean="0"/>
              <a:t>Is there someone who can help you initiate your first step on that path?</a:t>
            </a:r>
          </a:p>
          <a:p>
            <a:r>
              <a:rPr lang="en-US" dirty="0" smtClean="0"/>
              <a:t>What is your motivation for seeking restoration of this relationship?</a:t>
            </a:r>
            <a:endParaRPr lang="en-US" dirty="0"/>
          </a:p>
        </p:txBody>
      </p:sp>
    </p:spTree>
    <p:extLst>
      <p:ext uri="{BB962C8B-B14F-4D97-AF65-F5344CB8AC3E}">
        <p14:creationId xmlns:p14="http://schemas.microsoft.com/office/powerpoint/2010/main" val="1470436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a:xfrm>
            <a:off x="628650" y="226230"/>
            <a:ext cx="7886700" cy="1017108"/>
          </a:xfrm>
        </p:spPr>
        <p:txBody>
          <a:bodyPr/>
          <a:lstStyle/>
          <a:p>
            <a:pPr algn="ctr"/>
            <a:r>
              <a:rPr lang="en-US" dirty="0"/>
              <a:t>Lecture 16</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190847"/>
            <a:ext cx="7886700" cy="5465134"/>
          </a:xfrm>
        </p:spPr>
        <p:txBody>
          <a:bodyPr>
            <a:noAutofit/>
          </a:bodyPr>
          <a:lstStyle/>
          <a:p>
            <a:r>
              <a:rPr lang="en-US" dirty="0"/>
              <a:t>God’s love brings God’s power into a Conflict Wildfire. </a:t>
            </a:r>
          </a:p>
          <a:p>
            <a:r>
              <a:rPr lang="en-US" dirty="0"/>
              <a:t>God’s love compels us to serve Him in all our conflicts as ambassadors of Reconciliation. </a:t>
            </a:r>
          </a:p>
          <a:p>
            <a:r>
              <a:rPr lang="en-US" dirty="0"/>
              <a:t>Restoration is the manifestation of God’s power in a Conflict Wildfire. </a:t>
            </a:r>
          </a:p>
          <a:p>
            <a:r>
              <a:rPr lang="en-US" dirty="0" smtClean="0"/>
              <a:t>The first phase in God’s restoration path is to go to those we are in conflict with to confront the situation. </a:t>
            </a:r>
          </a:p>
        </p:txBody>
      </p:sp>
    </p:spTree>
    <p:extLst>
      <p:ext uri="{BB962C8B-B14F-4D97-AF65-F5344CB8AC3E}">
        <p14:creationId xmlns:p14="http://schemas.microsoft.com/office/powerpoint/2010/main" val="2771055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a:xfrm>
            <a:off x="628650" y="226230"/>
            <a:ext cx="7886700" cy="1017108"/>
          </a:xfrm>
        </p:spPr>
        <p:txBody>
          <a:bodyPr/>
          <a:lstStyle/>
          <a:p>
            <a:pPr algn="ctr"/>
            <a:r>
              <a:rPr lang="en-US" dirty="0"/>
              <a:t>Lecture 16</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726281"/>
            <a:ext cx="7886700" cy="4563733"/>
          </a:xfrm>
        </p:spPr>
        <p:txBody>
          <a:bodyPr anchor="ctr">
            <a:noAutofit/>
          </a:bodyPr>
          <a:lstStyle/>
          <a:p>
            <a:r>
              <a:rPr lang="en-US" dirty="0"/>
              <a:t>When we confront a conflict situation, we are to go in a spirit of gentleness and meekness to avoid temptation. </a:t>
            </a:r>
          </a:p>
          <a:p>
            <a:r>
              <a:rPr lang="en-US" dirty="0"/>
              <a:t>We prepare for a confrontation meeting by seeking the Lord’s presence at the Peacefire. </a:t>
            </a:r>
          </a:p>
          <a:p>
            <a:r>
              <a:rPr lang="en-US" dirty="0"/>
              <a:t>We don’t confront because we are right – we confront because Jesus Christ loves us.</a:t>
            </a:r>
          </a:p>
        </p:txBody>
      </p:sp>
    </p:spTree>
    <p:extLst>
      <p:ext uri="{BB962C8B-B14F-4D97-AF65-F5344CB8AC3E}">
        <p14:creationId xmlns:p14="http://schemas.microsoft.com/office/powerpoint/2010/main" val="2307642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p:txBody>
          <a:bodyPr anchor="ctr"/>
          <a:lstStyle/>
          <a:p>
            <a:r>
              <a:rPr lang="en-US" dirty="0" smtClean="0"/>
              <a:t>The characteristics of God’s agape love:</a:t>
            </a:r>
          </a:p>
          <a:p>
            <a:pPr lvl="1"/>
            <a:r>
              <a:rPr lang="en-US" i="1" dirty="0"/>
              <a:t>Love is patient, love is kind. It does not envy, it does not boast, it is not proud. It does not dishonor others, it is not self-seeking, it is not easily angered, it keeps no record of wrongs. Love does not delight in evil but rejoices with the truth. It always protects, always trusts, always hopes, always perseveres. Love never fails. 1 Corinthians 13:4-</a:t>
            </a:r>
            <a:r>
              <a:rPr lang="en-US" i="1" dirty="0" smtClean="0"/>
              <a:t>8a</a:t>
            </a:r>
            <a:endParaRPr lang="en-US" i="1" dirty="0"/>
          </a:p>
        </p:txBody>
      </p:sp>
    </p:spTree>
    <p:extLst>
      <p:ext uri="{BB962C8B-B14F-4D97-AF65-F5344CB8AC3E}">
        <p14:creationId xmlns:p14="http://schemas.microsoft.com/office/powerpoint/2010/main" val="382694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p:txBody>
          <a:bodyPr anchor="ctr"/>
          <a:lstStyle/>
          <a:p>
            <a:r>
              <a:rPr lang="en-US" dirty="0"/>
              <a:t>God’s agape love is undeserved, unearned, and unconditional. </a:t>
            </a:r>
            <a:endParaRPr lang="en-US" i="1" dirty="0"/>
          </a:p>
        </p:txBody>
      </p:sp>
    </p:spTree>
    <p:extLst>
      <p:ext uri="{BB962C8B-B14F-4D97-AF65-F5344CB8AC3E}">
        <p14:creationId xmlns:p14="http://schemas.microsoft.com/office/powerpoint/2010/main" val="2039691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p:txBody>
          <a:bodyPr anchor="ctr"/>
          <a:lstStyle/>
          <a:p>
            <a:r>
              <a:rPr lang="en-US" dirty="0"/>
              <a:t>God’s agape love is undeserved, unearned, and unconditional. </a:t>
            </a:r>
            <a:endParaRPr lang="en-US" dirty="0" smtClean="0"/>
          </a:p>
          <a:p>
            <a:r>
              <a:rPr lang="en-US" dirty="0"/>
              <a:t>The Lord revealed His love to us while we were sinners who did not deserve His love. </a:t>
            </a:r>
            <a:endParaRPr lang="en-US" dirty="0" smtClean="0"/>
          </a:p>
          <a:p>
            <a:pPr lvl="1"/>
            <a:r>
              <a:rPr lang="en-US" i="1" dirty="0"/>
              <a:t>But God demonstrates his own love for us in this: While we were still sinners, Christ died for us. Romans 5:</a:t>
            </a:r>
            <a:r>
              <a:rPr lang="en-US" i="1" dirty="0" smtClean="0"/>
              <a:t>8</a:t>
            </a:r>
            <a:endParaRPr lang="en-US" i="1" dirty="0"/>
          </a:p>
        </p:txBody>
      </p:sp>
    </p:spTree>
    <p:extLst>
      <p:ext uri="{BB962C8B-B14F-4D97-AF65-F5344CB8AC3E}">
        <p14:creationId xmlns:p14="http://schemas.microsoft.com/office/powerpoint/2010/main" val="172390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p:txBody>
          <a:bodyPr anchor="ctr">
            <a:normAutofit fontScale="92500"/>
          </a:bodyPr>
          <a:lstStyle/>
          <a:p>
            <a:r>
              <a:rPr lang="en-US" dirty="0"/>
              <a:t>The supernatural love that the Father provides in a Conflict Wildfire is received when we abide in Jesus Christ - the Peacefire. </a:t>
            </a:r>
            <a:endParaRPr lang="en-US" dirty="0" smtClean="0"/>
          </a:p>
          <a:p>
            <a:pPr lvl="1"/>
            <a:r>
              <a:rPr lang="en-US" i="1" dirty="0"/>
              <a:t>As the Father has loved me, so have I loved you. Now remain in my love. If you keep my commands, you will remain in my love, just as I have kept my Father’s commands and remain in his love. I have told you this so that my joy may be in you and that your joy may be complete. My command is this: Love each other as I have loved you. 1 John 15:9-</a:t>
            </a:r>
            <a:r>
              <a:rPr lang="en-US" i="1" dirty="0" smtClean="0"/>
              <a:t>12</a:t>
            </a:r>
            <a:endParaRPr lang="en-US" i="1" dirty="0"/>
          </a:p>
        </p:txBody>
      </p:sp>
    </p:spTree>
    <p:extLst>
      <p:ext uri="{BB962C8B-B14F-4D97-AF65-F5344CB8AC3E}">
        <p14:creationId xmlns:p14="http://schemas.microsoft.com/office/powerpoint/2010/main" val="46760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a:xfrm>
            <a:off x="457200" y="1369120"/>
            <a:ext cx="8229600" cy="5178844"/>
          </a:xfrm>
        </p:spPr>
        <p:txBody>
          <a:bodyPr anchor="ctr">
            <a:normAutofit fontScale="85000" lnSpcReduction="20000"/>
          </a:bodyPr>
          <a:lstStyle/>
          <a:p>
            <a:r>
              <a:rPr lang="en-US" dirty="0"/>
              <a:t>The power of God’s love sends us to the Wildfire as His ambassadors of reconciliation - to treat others how God has treated us. </a:t>
            </a:r>
            <a:endParaRPr lang="en-US" dirty="0" smtClean="0"/>
          </a:p>
          <a:p>
            <a:pPr lvl="1"/>
            <a:r>
              <a:rPr lang="en-US" dirty="0"/>
              <a:t>Therefore, if anyone is in Christ, the new creation has come: The old has gone, the new is here! All this is from God, who reconciled us to himself through Christ and gave us the ministry of reconciliation: that God was reconciling the world to himself in Christ, not counting people’s sins against them. And he has committed to us the message of reconciliation. We are therefore Christ’s ambassadors, as though God were making his appeal through us. We implore you on Christ’s behalf: Be reconciled to God. God made him who had no sin to be sin for us, so that in him we might become the righteousness of God. 2 Corinthians 5:</a:t>
            </a:r>
            <a:r>
              <a:rPr lang="en-US" dirty="0" smtClean="0"/>
              <a:t>17-</a:t>
            </a:r>
            <a:r>
              <a:rPr lang="en-US" dirty="0"/>
              <a:t>20 </a:t>
            </a:r>
            <a:endParaRPr lang="en-US" i="1" dirty="0"/>
          </a:p>
        </p:txBody>
      </p:sp>
    </p:spTree>
    <p:extLst>
      <p:ext uri="{BB962C8B-B14F-4D97-AF65-F5344CB8AC3E}">
        <p14:creationId xmlns:p14="http://schemas.microsoft.com/office/powerpoint/2010/main" val="279715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We can love others in conflict because of the way that Jesus Christ has loved us. It is not a matter of whether they earn or deserve that love. It is the love of Jesus Christ in us that empowers us to look beyond our desired outcome to pursue His desired outcome - reconciliation and restoration of relationships. </a:t>
            </a:r>
            <a:endParaRPr lang="en-US" i="1" dirty="0"/>
          </a:p>
        </p:txBody>
      </p:sp>
    </p:spTree>
    <p:extLst>
      <p:ext uri="{BB962C8B-B14F-4D97-AF65-F5344CB8AC3E}">
        <p14:creationId xmlns:p14="http://schemas.microsoft.com/office/powerpoint/2010/main" val="854429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Peacefire Accelerant</a:t>
            </a:r>
            <a:endParaRPr lang="en-US" dirty="0"/>
          </a:p>
        </p:txBody>
      </p:sp>
      <p:sp>
        <p:nvSpPr>
          <p:cNvPr id="3" name="Content Placeholder 2"/>
          <p:cNvSpPr>
            <a:spLocks noGrp="1"/>
          </p:cNvSpPr>
          <p:nvPr>
            <p:ph idx="1"/>
          </p:nvPr>
        </p:nvSpPr>
        <p:spPr>
          <a:xfrm>
            <a:off x="457200" y="1369120"/>
            <a:ext cx="8229600" cy="5178844"/>
          </a:xfrm>
        </p:spPr>
        <p:txBody>
          <a:bodyPr anchor="ctr">
            <a:normAutofit/>
          </a:bodyPr>
          <a:lstStyle/>
          <a:p>
            <a:r>
              <a:rPr lang="en-US" dirty="0"/>
              <a:t>It is the love that </a:t>
            </a:r>
            <a:r>
              <a:rPr lang="en-US" dirty="0" smtClean="0"/>
              <a:t>God extends </a:t>
            </a:r>
            <a:r>
              <a:rPr lang="en-US" dirty="0"/>
              <a:t>to us that motivates us to leave the shallow conflict stories of the Wildfire and pursue </a:t>
            </a:r>
            <a:r>
              <a:rPr lang="en-US" dirty="0" smtClean="0"/>
              <a:t>new stories </a:t>
            </a:r>
            <a:r>
              <a:rPr lang="en-US" dirty="0"/>
              <a:t>of restoration at the Peacefire. </a:t>
            </a:r>
            <a:endParaRPr lang="en-US" i="1" dirty="0"/>
          </a:p>
        </p:txBody>
      </p:sp>
    </p:spTree>
    <p:extLst>
      <p:ext uri="{BB962C8B-B14F-4D97-AF65-F5344CB8AC3E}">
        <p14:creationId xmlns:p14="http://schemas.microsoft.com/office/powerpoint/2010/main" val="3480437523"/>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3537</TotalTime>
  <Words>1404</Words>
  <Application>Microsoft Macintosh PowerPoint</Application>
  <PresentationFormat>On-screen Show (4:3)</PresentationFormat>
  <Paragraphs>71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Black</vt:lpstr>
      <vt:lpstr>Restoring Relationships Transforming Justice</vt:lpstr>
      <vt:lpstr>A Peacefire Accelerant</vt:lpstr>
      <vt:lpstr>A Peacefire Accelerant</vt:lpstr>
      <vt:lpstr>A Peacefire Accelerant</vt:lpstr>
      <vt:lpstr>A Peacefire Accelerant</vt:lpstr>
      <vt:lpstr>A Peacefire Accelerant</vt:lpstr>
      <vt:lpstr>A Peacefire Accelerant</vt:lpstr>
      <vt:lpstr>A Peacefire Accelerant</vt:lpstr>
      <vt:lpstr>A Peacefire Accelerant</vt:lpstr>
      <vt:lpstr>A Peacefire Accelerant</vt:lpstr>
      <vt:lpstr>God’s Restoration Path</vt:lpstr>
      <vt:lpstr>God’s Restoration Path</vt:lpstr>
      <vt:lpstr>God’s Restoration Path</vt:lpstr>
      <vt:lpstr>God’s Restoration Path</vt:lpstr>
      <vt:lpstr>God’s Restoration Path</vt:lpstr>
      <vt:lpstr>God’s Restoration Path</vt:lpstr>
      <vt:lpstr>God’s Restoration Path – Step 1 Loving Confrontation</vt:lpstr>
      <vt:lpstr>God’s Restoration Path – Step 1 Loving Confrontation</vt:lpstr>
      <vt:lpstr>God’s Restoration Path – Step 1 Loving Confrontation</vt:lpstr>
      <vt:lpstr>God’s Restoration Path – Step 1 Loving Confrontation</vt:lpstr>
      <vt:lpstr>God’s Restoration Path – Step 1 Loving Confrontation</vt:lpstr>
      <vt:lpstr>Curious Questions</vt:lpstr>
      <vt:lpstr>Lecture 16</vt:lpstr>
      <vt:lpstr>Lecture 16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8</cp:revision>
  <dcterms:created xsi:type="dcterms:W3CDTF">2018-03-10T16:19:32Z</dcterms:created>
  <dcterms:modified xsi:type="dcterms:W3CDTF">2018-03-31T20:00:58Z</dcterms:modified>
</cp:coreProperties>
</file>