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62" r:id="rId4"/>
    <p:sldId id="261" r:id="rId5"/>
    <p:sldId id="258" r:id="rId6"/>
    <p:sldId id="268" r:id="rId7"/>
    <p:sldId id="259" r:id="rId8"/>
    <p:sldId id="260" r:id="rId9"/>
    <p:sldId id="263" r:id="rId10"/>
    <p:sldId id="264"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864" y="-80"/>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73EF2-7345-A847-8FDE-80E917AAF456}" type="datetimeFigureOut">
              <a:rPr lang="en-US" smtClean="0"/>
              <a:t>2/2/17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6199DA-57D0-D745-89B6-B6C5D30447A7}" type="slidenum">
              <a:rPr lang="en-US" smtClean="0"/>
              <a:t>‹#›</a:t>
            </a:fld>
            <a:endParaRPr lang="en-US"/>
          </a:p>
        </p:txBody>
      </p:sp>
    </p:spTree>
    <p:extLst>
      <p:ext uri="{BB962C8B-B14F-4D97-AF65-F5344CB8AC3E}">
        <p14:creationId xmlns:p14="http://schemas.microsoft.com/office/powerpoint/2010/main" val="39901054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559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19626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47540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92591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73410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867556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302F4C-FB3A-074D-B778-A716A27B07F9}" type="datetimeFigureOut">
              <a:rPr lang="en-US" smtClean="0"/>
              <a:t>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71209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302F4C-FB3A-074D-B778-A716A27B07F9}" type="datetimeFigureOut">
              <a:rPr lang="en-US" smtClean="0"/>
              <a:t>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59064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88451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69128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2768199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02F4C-FB3A-074D-B778-A716A27B07F9}" type="datetimeFigureOut">
              <a:rPr lang="en-US" smtClean="0"/>
              <a:t>2/2/17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5796A-D7A1-3841-94E1-D527D4CAB8E6}" type="slidenum">
              <a:rPr lang="en-US" smtClean="0"/>
              <a:t>‹#›</a:t>
            </a:fld>
            <a:endParaRPr lang="en-US"/>
          </a:p>
        </p:txBody>
      </p:sp>
    </p:spTree>
    <p:extLst>
      <p:ext uri="{BB962C8B-B14F-4D97-AF65-F5344CB8AC3E}">
        <p14:creationId xmlns:p14="http://schemas.microsoft.com/office/powerpoint/2010/main" val="1529634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How to manage a business     Part Three</a:t>
            </a:r>
            <a:endParaRPr lang="en-US" b="1" dirty="0"/>
          </a:p>
        </p:txBody>
      </p:sp>
      <p:sp>
        <p:nvSpPr>
          <p:cNvPr id="3" name="Subtitle 2"/>
          <p:cNvSpPr>
            <a:spLocks noGrp="1"/>
          </p:cNvSpPr>
          <p:nvPr>
            <p:ph type="subTitle" idx="1"/>
          </p:nvPr>
        </p:nvSpPr>
        <p:spPr/>
        <p:txBody>
          <a:bodyPr/>
          <a:lstStyle/>
          <a:p>
            <a:r>
              <a:rPr lang="en-US" dirty="0" smtClean="0"/>
              <a:t>People</a:t>
            </a:r>
            <a:endParaRPr lang="en-US" dirty="0"/>
          </a:p>
        </p:txBody>
      </p:sp>
    </p:spTree>
    <p:extLst>
      <p:ext uri="{BB962C8B-B14F-4D97-AF65-F5344CB8AC3E}">
        <p14:creationId xmlns:p14="http://schemas.microsoft.com/office/powerpoint/2010/main" val="7500875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Delegate</a:t>
            </a:r>
            <a:endParaRPr lang="en-US" b="1" dirty="0"/>
          </a:p>
        </p:txBody>
      </p:sp>
      <p:sp>
        <p:nvSpPr>
          <p:cNvPr id="3" name="Content Placeholder 2"/>
          <p:cNvSpPr>
            <a:spLocks noGrp="1"/>
          </p:cNvSpPr>
          <p:nvPr>
            <p:ph idx="1"/>
          </p:nvPr>
        </p:nvSpPr>
        <p:spPr>
          <a:xfrm>
            <a:off x="1069376" y="1417638"/>
            <a:ext cx="7617424" cy="4708525"/>
          </a:xfrm>
        </p:spPr>
        <p:txBody>
          <a:bodyPr>
            <a:normAutofit fontScale="92500" lnSpcReduction="10000"/>
          </a:bodyPr>
          <a:lstStyle/>
          <a:p>
            <a:pPr marL="0" indent="0">
              <a:buNone/>
            </a:pPr>
            <a:r>
              <a:rPr lang="en-US" b="1" dirty="0"/>
              <a:t>19 </a:t>
            </a:r>
            <a:r>
              <a:rPr lang="en-US" dirty="0"/>
              <a:t>Listen now to me and I will give you some advice, and may God be with you. You must be the people’s representative before God and bring their disputes to him. </a:t>
            </a:r>
            <a:r>
              <a:rPr lang="en-US" b="1" dirty="0"/>
              <a:t>20 </a:t>
            </a:r>
            <a:r>
              <a:rPr lang="en-US" dirty="0"/>
              <a:t>Teach them his decrees and instructions, and show them the way they are to live and how they are to behave. </a:t>
            </a:r>
            <a:r>
              <a:rPr lang="en-US" b="1" dirty="0"/>
              <a:t>21 </a:t>
            </a:r>
            <a:r>
              <a:rPr lang="en-US" dirty="0"/>
              <a:t>But select capable men from all the people—men who fear God, trustworthy men who hate dishonest gain—and appoint them as officials over thousands, hundreds, fifties and tens.</a:t>
            </a:r>
            <a:endParaRPr lang="en-US" i="1" dirty="0"/>
          </a:p>
        </p:txBody>
      </p:sp>
    </p:spTree>
    <p:extLst>
      <p:ext uri="{BB962C8B-B14F-4D97-AF65-F5344CB8AC3E}">
        <p14:creationId xmlns:p14="http://schemas.microsoft.com/office/powerpoint/2010/main" val="20773495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Delegate</a:t>
            </a:r>
            <a:endParaRPr lang="en-US" b="1" dirty="0"/>
          </a:p>
        </p:txBody>
      </p:sp>
      <p:sp>
        <p:nvSpPr>
          <p:cNvPr id="3" name="Content Placeholder 2"/>
          <p:cNvSpPr>
            <a:spLocks noGrp="1"/>
          </p:cNvSpPr>
          <p:nvPr>
            <p:ph idx="1"/>
          </p:nvPr>
        </p:nvSpPr>
        <p:spPr>
          <a:xfrm>
            <a:off x="918994" y="1600200"/>
            <a:ext cx="7767805" cy="4525963"/>
          </a:xfrm>
        </p:spPr>
        <p:txBody>
          <a:bodyPr>
            <a:normAutofit/>
          </a:bodyPr>
          <a:lstStyle/>
          <a:p>
            <a:pPr marL="0" indent="0">
              <a:buNone/>
            </a:pPr>
            <a:r>
              <a:rPr lang="en-US" b="1" dirty="0"/>
              <a:t>22 </a:t>
            </a:r>
            <a:r>
              <a:rPr lang="en-US" dirty="0"/>
              <a:t>Have them serve as judges for the people at all times, but have them bring every difficult case to you; the simple cases they can decide themselves. That will make your load lighter, because they will share it with you. </a:t>
            </a:r>
            <a:r>
              <a:rPr lang="en-US" b="1" dirty="0"/>
              <a:t>23 </a:t>
            </a:r>
            <a:r>
              <a:rPr lang="en-US" dirty="0"/>
              <a:t>If you do this and God so commands, you will be able to stand the strain, and all these people will go home satisfied.”</a:t>
            </a:r>
            <a:endParaRPr lang="en-US" i="1" dirty="0"/>
          </a:p>
        </p:txBody>
      </p:sp>
    </p:spTree>
    <p:extLst>
      <p:ext uri="{BB962C8B-B14F-4D97-AF65-F5344CB8AC3E}">
        <p14:creationId xmlns:p14="http://schemas.microsoft.com/office/powerpoint/2010/main" val="5323746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Pay your help well</a:t>
            </a:r>
            <a:endParaRPr lang="en-US" b="1" dirty="0"/>
          </a:p>
        </p:txBody>
      </p:sp>
      <p:sp>
        <p:nvSpPr>
          <p:cNvPr id="3" name="Content Placeholder 2"/>
          <p:cNvSpPr>
            <a:spLocks noGrp="1"/>
          </p:cNvSpPr>
          <p:nvPr>
            <p:ph idx="1"/>
          </p:nvPr>
        </p:nvSpPr>
        <p:spPr>
          <a:xfrm>
            <a:off x="918994" y="1600200"/>
            <a:ext cx="7767805" cy="4525963"/>
          </a:xfrm>
        </p:spPr>
        <p:txBody>
          <a:bodyPr>
            <a:normAutofit/>
          </a:bodyPr>
          <a:lstStyle/>
          <a:p>
            <a:r>
              <a:rPr lang="en-US" dirty="0" smtClean="0"/>
              <a:t>Do not begrudge paying your help</a:t>
            </a:r>
          </a:p>
          <a:p>
            <a:r>
              <a:rPr lang="en-US" dirty="0" smtClean="0"/>
              <a:t>Do not begrudge the many hours  your help puts in and thus you have to pay (for every hour your help puts in you should be make more money even after paying for your help)</a:t>
            </a:r>
          </a:p>
          <a:p>
            <a:endParaRPr lang="en-US" i="1" dirty="0"/>
          </a:p>
        </p:txBody>
      </p:sp>
    </p:spTree>
    <p:extLst>
      <p:ext uri="{BB962C8B-B14F-4D97-AF65-F5344CB8AC3E}">
        <p14:creationId xmlns:p14="http://schemas.microsoft.com/office/powerpoint/2010/main" val="16658389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Hire slow, fire fast</a:t>
            </a:r>
            <a:endParaRPr lang="en-US" b="1" dirty="0"/>
          </a:p>
        </p:txBody>
      </p:sp>
      <p:sp>
        <p:nvSpPr>
          <p:cNvPr id="3" name="Content Placeholder 2"/>
          <p:cNvSpPr>
            <a:spLocks noGrp="1"/>
          </p:cNvSpPr>
          <p:nvPr>
            <p:ph idx="1"/>
          </p:nvPr>
        </p:nvSpPr>
        <p:spPr>
          <a:xfrm>
            <a:off x="918994" y="1600200"/>
            <a:ext cx="7767805" cy="4525963"/>
          </a:xfrm>
        </p:spPr>
        <p:txBody>
          <a:bodyPr>
            <a:normAutofit/>
          </a:bodyPr>
          <a:lstStyle/>
          <a:p>
            <a:pPr marL="0" indent="0">
              <a:buNone/>
            </a:pPr>
            <a:r>
              <a:rPr lang="en-US" i="1" dirty="0" smtClean="0">
                <a:solidFill>
                  <a:schemeClr val="bg1">
                    <a:lumMod val="65000"/>
                  </a:schemeClr>
                </a:solidFill>
              </a:rPr>
              <a:t>end</a:t>
            </a:r>
            <a:endParaRPr lang="en-US" i="1" dirty="0">
              <a:solidFill>
                <a:schemeClr val="bg1">
                  <a:lumMod val="65000"/>
                </a:schemeClr>
              </a:solidFill>
            </a:endParaRPr>
          </a:p>
        </p:txBody>
      </p:sp>
    </p:spTree>
    <p:extLst>
      <p:ext uri="{BB962C8B-B14F-4D97-AF65-F5344CB8AC3E}">
        <p14:creationId xmlns:p14="http://schemas.microsoft.com/office/powerpoint/2010/main" val="17127671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If you need help</a:t>
            </a:r>
            <a:endParaRPr lang="en-US" b="1" dirty="0"/>
          </a:p>
        </p:txBody>
      </p:sp>
      <p:sp>
        <p:nvSpPr>
          <p:cNvPr id="3" name="Content Placeholder 2"/>
          <p:cNvSpPr>
            <a:spLocks noGrp="1"/>
          </p:cNvSpPr>
          <p:nvPr>
            <p:ph idx="1"/>
          </p:nvPr>
        </p:nvSpPr>
        <p:spPr>
          <a:xfrm>
            <a:off x="1086084" y="1600200"/>
            <a:ext cx="7600715" cy="4525963"/>
          </a:xfrm>
        </p:spPr>
        <p:txBody>
          <a:bodyPr/>
          <a:lstStyle/>
          <a:p>
            <a:pPr marL="514350" indent="-514350">
              <a:buFont typeface="+mj-lt"/>
              <a:buAutoNum type="arabicPeriod"/>
            </a:pPr>
            <a:r>
              <a:rPr lang="en-US" dirty="0" smtClean="0"/>
              <a:t>Start with volunteers</a:t>
            </a:r>
          </a:p>
          <a:p>
            <a:pPr marL="514350" indent="-514350">
              <a:buFont typeface="+mj-lt"/>
              <a:buAutoNum type="arabicPeriod"/>
            </a:pPr>
            <a:r>
              <a:rPr lang="en-US" dirty="0" smtClean="0"/>
              <a:t>Hire family and friends on a need to basis</a:t>
            </a:r>
          </a:p>
          <a:p>
            <a:pPr marL="514350" indent="-514350">
              <a:buFont typeface="+mj-lt"/>
              <a:buAutoNum type="arabicPeriod"/>
            </a:pPr>
            <a:r>
              <a:rPr lang="en-US" dirty="0" smtClean="0"/>
              <a:t>Offer a commission to sales people</a:t>
            </a:r>
          </a:p>
          <a:p>
            <a:pPr marL="514350" indent="-514350">
              <a:buFont typeface="+mj-lt"/>
              <a:buAutoNum type="arabicPeriod"/>
            </a:pPr>
            <a:r>
              <a:rPr lang="en-US" dirty="0" smtClean="0"/>
              <a:t>Contract certain jobs out</a:t>
            </a:r>
          </a:p>
          <a:p>
            <a:pPr marL="514350" indent="-514350">
              <a:buFont typeface="+mj-lt"/>
              <a:buAutoNum type="arabicPeriod"/>
            </a:pPr>
            <a:r>
              <a:rPr lang="en-US" dirty="0" smtClean="0"/>
              <a:t>Hire part-time</a:t>
            </a:r>
          </a:p>
          <a:p>
            <a:pPr marL="514350" indent="-514350">
              <a:buFont typeface="+mj-lt"/>
              <a:buAutoNum type="arabicPeriod"/>
            </a:pPr>
            <a:r>
              <a:rPr lang="en-US" dirty="0" smtClean="0"/>
              <a:t>Hire full time</a:t>
            </a:r>
            <a:endParaRPr lang="en-US" dirty="0"/>
          </a:p>
        </p:txBody>
      </p:sp>
    </p:spTree>
    <p:extLst>
      <p:ext uri="{BB962C8B-B14F-4D97-AF65-F5344CB8AC3E}">
        <p14:creationId xmlns:p14="http://schemas.microsoft.com/office/powerpoint/2010/main" val="2621761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Help </a:t>
            </a:r>
            <a:r>
              <a:rPr lang="en-US" b="1" dirty="0" smtClean="0"/>
              <a:t>can costs </a:t>
            </a:r>
            <a:r>
              <a:rPr lang="en-US" b="1" dirty="0" smtClean="0"/>
              <a:t>more than its worth</a:t>
            </a:r>
            <a:endParaRPr lang="en-US" b="1" dirty="0"/>
          </a:p>
        </p:txBody>
      </p:sp>
      <p:sp>
        <p:nvSpPr>
          <p:cNvPr id="3" name="Content Placeholder 2"/>
          <p:cNvSpPr>
            <a:spLocks noGrp="1"/>
          </p:cNvSpPr>
          <p:nvPr>
            <p:ph idx="1"/>
          </p:nvPr>
        </p:nvSpPr>
        <p:spPr>
          <a:xfrm>
            <a:off x="985830" y="1600200"/>
            <a:ext cx="7700969" cy="4525963"/>
          </a:xfrm>
        </p:spPr>
        <p:txBody>
          <a:bodyPr/>
          <a:lstStyle/>
          <a:p>
            <a:pPr marL="514350" indent="-514350">
              <a:buFont typeface="+mj-lt"/>
              <a:buAutoNum type="arabicPeriod"/>
            </a:pPr>
            <a:r>
              <a:rPr lang="en-US" dirty="0" smtClean="0"/>
              <a:t>Does your help make you more money?</a:t>
            </a:r>
          </a:p>
          <a:p>
            <a:pPr marL="514350" indent="-514350">
              <a:buFont typeface="+mj-lt"/>
              <a:buAutoNum type="arabicPeriod"/>
            </a:pPr>
            <a:r>
              <a:rPr lang="en-US" dirty="0" smtClean="0"/>
              <a:t>Does your help understand that their labor for the company must result in more money than </a:t>
            </a:r>
            <a:r>
              <a:rPr lang="en-US" dirty="0" smtClean="0"/>
              <a:t>they, </a:t>
            </a:r>
            <a:r>
              <a:rPr lang="en-US" dirty="0" smtClean="0"/>
              <a:t>in </a:t>
            </a:r>
            <a:r>
              <a:rPr lang="en-US" dirty="0" smtClean="0"/>
              <a:t>fact, </a:t>
            </a:r>
            <a:r>
              <a:rPr lang="en-US" dirty="0" smtClean="0"/>
              <a:t>make?</a:t>
            </a:r>
          </a:p>
          <a:p>
            <a:pPr marL="514350" indent="-514350">
              <a:buFont typeface="+mj-lt"/>
              <a:buAutoNum type="arabicPeriod"/>
            </a:pPr>
            <a:r>
              <a:rPr lang="en-US" dirty="0" smtClean="0"/>
              <a:t>Is there enough meaningful work for the help to always?</a:t>
            </a:r>
          </a:p>
          <a:p>
            <a:pPr marL="514350" indent="-514350">
              <a:buFont typeface="+mj-lt"/>
              <a:buAutoNum type="arabicPeriod"/>
            </a:pPr>
            <a:r>
              <a:rPr lang="en-US" dirty="0" smtClean="0"/>
              <a:t>Do you have time to train and direct your help?</a:t>
            </a:r>
            <a:endParaRPr lang="en-US" dirty="0"/>
          </a:p>
        </p:txBody>
      </p:sp>
    </p:spTree>
    <p:extLst>
      <p:ext uri="{BB962C8B-B14F-4D97-AF65-F5344CB8AC3E}">
        <p14:creationId xmlns:p14="http://schemas.microsoft.com/office/powerpoint/2010/main" val="20494862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Check out other CLI classes</a:t>
            </a:r>
            <a:endParaRPr lang="en-US" b="1" dirty="0"/>
          </a:p>
        </p:txBody>
      </p:sp>
      <p:sp>
        <p:nvSpPr>
          <p:cNvPr id="3" name="Content Placeholder 2"/>
          <p:cNvSpPr>
            <a:spLocks noGrp="1"/>
          </p:cNvSpPr>
          <p:nvPr>
            <p:ph idx="1"/>
          </p:nvPr>
        </p:nvSpPr>
        <p:spPr>
          <a:xfrm>
            <a:off x="1019248" y="1600200"/>
            <a:ext cx="7667551" cy="4525963"/>
          </a:xfrm>
        </p:spPr>
        <p:txBody>
          <a:bodyPr/>
          <a:lstStyle/>
          <a:p>
            <a:pPr marL="514350" indent="-514350">
              <a:buFont typeface="+mj-lt"/>
              <a:buAutoNum type="arabicPeriod"/>
            </a:pPr>
            <a:r>
              <a:rPr lang="en-US" dirty="0" smtClean="0"/>
              <a:t>People smart</a:t>
            </a:r>
          </a:p>
          <a:p>
            <a:pPr marL="514350" indent="-514350">
              <a:buFont typeface="+mj-lt"/>
              <a:buAutoNum type="arabicPeriod"/>
            </a:pPr>
            <a:r>
              <a:rPr lang="en-US" dirty="0" smtClean="0"/>
              <a:t>Management by the Book</a:t>
            </a:r>
            <a:endParaRPr lang="en-US" dirty="0"/>
          </a:p>
        </p:txBody>
      </p:sp>
    </p:spTree>
    <p:extLst>
      <p:ext uri="{BB962C8B-B14F-4D97-AF65-F5344CB8AC3E}">
        <p14:creationId xmlns:p14="http://schemas.microsoft.com/office/powerpoint/2010/main" val="34371818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Treat people well</a:t>
            </a:r>
            <a:endParaRPr lang="en-US" b="1" dirty="0"/>
          </a:p>
        </p:txBody>
      </p:sp>
      <p:sp>
        <p:nvSpPr>
          <p:cNvPr id="3" name="Content Placeholder 2"/>
          <p:cNvSpPr>
            <a:spLocks noGrp="1"/>
          </p:cNvSpPr>
          <p:nvPr>
            <p:ph idx="1"/>
          </p:nvPr>
        </p:nvSpPr>
        <p:spPr>
          <a:xfrm>
            <a:off x="969122" y="1600200"/>
            <a:ext cx="7717678" cy="4525963"/>
          </a:xfrm>
        </p:spPr>
        <p:txBody>
          <a:bodyPr/>
          <a:lstStyle/>
          <a:p>
            <a:pPr marL="0" indent="0">
              <a:buNone/>
            </a:pPr>
            <a:r>
              <a:rPr lang="en-US" dirty="0" smtClean="0"/>
              <a:t>Luke 6:31 </a:t>
            </a:r>
            <a:r>
              <a:rPr lang="en-US" i="1" dirty="0" smtClean="0"/>
              <a:t>“Do </a:t>
            </a:r>
            <a:r>
              <a:rPr lang="en-US" i="1" dirty="0"/>
              <a:t>to others as you would have them do to you</a:t>
            </a:r>
            <a:r>
              <a:rPr lang="en-US" i="1" dirty="0" smtClean="0"/>
              <a:t>.”</a:t>
            </a:r>
          </a:p>
          <a:p>
            <a:pPr marL="0" indent="0">
              <a:buNone/>
            </a:pPr>
            <a:endParaRPr lang="en-US" i="1" dirty="0"/>
          </a:p>
        </p:txBody>
      </p:sp>
    </p:spTree>
    <p:extLst>
      <p:ext uri="{BB962C8B-B14F-4D97-AF65-F5344CB8AC3E}">
        <p14:creationId xmlns:p14="http://schemas.microsoft.com/office/powerpoint/2010/main" val="1191131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Realize the challenge of working with partners and employees</a:t>
            </a:r>
            <a:endParaRPr lang="en-US" b="1" dirty="0"/>
          </a:p>
        </p:txBody>
      </p:sp>
      <p:sp>
        <p:nvSpPr>
          <p:cNvPr id="3" name="Content Placeholder 2"/>
          <p:cNvSpPr>
            <a:spLocks noGrp="1"/>
          </p:cNvSpPr>
          <p:nvPr>
            <p:ph idx="1"/>
          </p:nvPr>
        </p:nvSpPr>
        <p:spPr>
          <a:xfrm>
            <a:off x="969122" y="1600200"/>
            <a:ext cx="7717678" cy="4525963"/>
          </a:xfrm>
        </p:spPr>
        <p:txBody>
          <a:bodyPr>
            <a:normAutofit/>
          </a:bodyPr>
          <a:lstStyle/>
          <a:p>
            <a:pPr marL="400050" lvl="1" indent="0">
              <a:buNone/>
            </a:pPr>
            <a:r>
              <a:rPr lang="en-US" sz="3200" dirty="0"/>
              <a:t>Ecclesiastes 4:9-</a:t>
            </a:r>
            <a:r>
              <a:rPr lang="en-US" sz="3200" dirty="0" smtClean="0"/>
              <a:t>12 (</a:t>
            </a:r>
            <a:r>
              <a:rPr lang="en-US" sz="3200" dirty="0"/>
              <a:t>NIV</a:t>
            </a:r>
            <a:r>
              <a:rPr lang="en-US" sz="3200" dirty="0" smtClean="0"/>
              <a:t>) </a:t>
            </a:r>
            <a:r>
              <a:rPr lang="sk-SK" sz="3200" i="1" dirty="0" smtClean="0"/>
              <a:t>Two </a:t>
            </a:r>
            <a:r>
              <a:rPr lang="sk-SK" sz="3200" i="1" dirty="0"/>
              <a:t>are better than one</a:t>
            </a:r>
            <a:r>
              <a:rPr lang="sk-SK" sz="3200" i="1" dirty="0" smtClean="0"/>
              <a:t>, because </a:t>
            </a:r>
            <a:r>
              <a:rPr lang="sk-SK" sz="3200" i="1" dirty="0"/>
              <a:t>they have a good return for their </a:t>
            </a:r>
            <a:r>
              <a:rPr lang="sk-SK" sz="3200" i="1" dirty="0" smtClean="0"/>
              <a:t>labor ...</a:t>
            </a:r>
          </a:p>
          <a:p>
            <a:pPr marL="400050" lvl="1" indent="0">
              <a:buNone/>
            </a:pPr>
            <a:r>
              <a:rPr lang="en-US" sz="3200" dirty="0"/>
              <a:t>Proverbs 21:</a:t>
            </a:r>
            <a:r>
              <a:rPr lang="en-US" sz="3200" dirty="0" smtClean="0"/>
              <a:t>9 (</a:t>
            </a:r>
            <a:r>
              <a:rPr lang="en-US" sz="3200" dirty="0"/>
              <a:t>NIV</a:t>
            </a:r>
            <a:r>
              <a:rPr lang="en-US" sz="3200" dirty="0" smtClean="0"/>
              <a:t>) </a:t>
            </a:r>
            <a:r>
              <a:rPr lang="sk-SK" sz="3200" i="1" dirty="0" smtClean="0"/>
              <a:t>Better </a:t>
            </a:r>
            <a:r>
              <a:rPr lang="sk-SK" sz="3200" i="1" dirty="0"/>
              <a:t>to live on a corner of the </a:t>
            </a:r>
            <a:r>
              <a:rPr lang="sk-SK" sz="3200" i="1" dirty="0" smtClean="0"/>
              <a:t>roof </a:t>
            </a:r>
            <a:r>
              <a:rPr lang="sk-SK" sz="3200" i="1" dirty="0"/>
              <a:t> than share a house with a quarrelsome wife.</a:t>
            </a:r>
            <a:endParaRPr lang="en-US" sz="3200" i="1" dirty="0"/>
          </a:p>
        </p:txBody>
      </p:sp>
    </p:spTree>
    <p:extLst>
      <p:ext uri="{BB962C8B-B14F-4D97-AF65-F5344CB8AC3E}">
        <p14:creationId xmlns:p14="http://schemas.microsoft.com/office/powerpoint/2010/main" val="21875626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Speak the truth with respect</a:t>
            </a:r>
            <a:endParaRPr lang="en-US" b="1" dirty="0"/>
          </a:p>
        </p:txBody>
      </p:sp>
      <p:sp>
        <p:nvSpPr>
          <p:cNvPr id="3" name="Content Placeholder 2"/>
          <p:cNvSpPr>
            <a:spLocks noGrp="1"/>
          </p:cNvSpPr>
          <p:nvPr>
            <p:ph idx="1"/>
          </p:nvPr>
        </p:nvSpPr>
        <p:spPr>
          <a:xfrm>
            <a:off x="985830" y="1600200"/>
            <a:ext cx="7700969" cy="4525963"/>
          </a:xfrm>
        </p:spPr>
        <p:txBody>
          <a:bodyPr/>
          <a:lstStyle/>
          <a:p>
            <a:pPr marL="0" indent="0">
              <a:buNone/>
            </a:pPr>
            <a:r>
              <a:rPr lang="en-US" i="1" dirty="0" smtClean="0"/>
              <a:t>Ephesians 4:15 Speak the the truth in love.</a:t>
            </a:r>
            <a:endParaRPr lang="en-US" i="1" dirty="0"/>
          </a:p>
        </p:txBody>
      </p:sp>
    </p:spTree>
    <p:extLst>
      <p:ext uri="{BB962C8B-B14F-4D97-AF65-F5344CB8AC3E}">
        <p14:creationId xmlns:p14="http://schemas.microsoft.com/office/powerpoint/2010/main" val="34530425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Delegate</a:t>
            </a:r>
            <a:endParaRPr lang="en-US" b="1" dirty="0"/>
          </a:p>
        </p:txBody>
      </p:sp>
      <p:sp>
        <p:nvSpPr>
          <p:cNvPr id="3" name="Content Placeholder 2"/>
          <p:cNvSpPr>
            <a:spLocks noGrp="1"/>
          </p:cNvSpPr>
          <p:nvPr>
            <p:ph idx="1"/>
          </p:nvPr>
        </p:nvSpPr>
        <p:spPr>
          <a:xfrm>
            <a:off x="1019248" y="1600200"/>
            <a:ext cx="7667551" cy="4525963"/>
          </a:xfrm>
        </p:spPr>
        <p:txBody>
          <a:bodyPr/>
          <a:lstStyle/>
          <a:p>
            <a:pPr marL="0" indent="0">
              <a:buNone/>
            </a:pPr>
            <a:r>
              <a:rPr lang="en-US" b="1" dirty="0" smtClean="0"/>
              <a:t>Exodus 18:13</a:t>
            </a:r>
            <a:r>
              <a:rPr lang="en-US" b="1" dirty="0"/>
              <a:t> </a:t>
            </a:r>
            <a:r>
              <a:rPr lang="en-US" dirty="0"/>
              <a:t>The next day Moses took his seat to serve as judge for the people, and they stood around him from morning till evening. </a:t>
            </a:r>
            <a:r>
              <a:rPr lang="en-US" b="1" dirty="0"/>
              <a:t>14 </a:t>
            </a:r>
            <a:r>
              <a:rPr lang="en-US" dirty="0"/>
              <a:t>When his father-in-law saw all that Moses was doing for the people, he said, “What is this you are doing for the people? Why do you alone sit as judge, while all these people stand around you from morning till evening?”</a:t>
            </a:r>
            <a:endParaRPr lang="en-US" i="1" dirty="0"/>
          </a:p>
        </p:txBody>
      </p:sp>
    </p:spTree>
    <p:extLst>
      <p:ext uri="{BB962C8B-B14F-4D97-AF65-F5344CB8AC3E}">
        <p14:creationId xmlns:p14="http://schemas.microsoft.com/office/powerpoint/2010/main" val="18301641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Delegate</a:t>
            </a:r>
            <a:endParaRPr lang="en-US" b="1" dirty="0"/>
          </a:p>
        </p:txBody>
      </p:sp>
      <p:sp>
        <p:nvSpPr>
          <p:cNvPr id="3" name="Content Placeholder 2"/>
          <p:cNvSpPr>
            <a:spLocks noGrp="1"/>
          </p:cNvSpPr>
          <p:nvPr>
            <p:ph idx="1"/>
          </p:nvPr>
        </p:nvSpPr>
        <p:spPr>
          <a:xfrm>
            <a:off x="1052666" y="1417638"/>
            <a:ext cx="7634133" cy="4708525"/>
          </a:xfrm>
        </p:spPr>
        <p:txBody>
          <a:bodyPr>
            <a:normAutofit fontScale="92500"/>
          </a:bodyPr>
          <a:lstStyle/>
          <a:p>
            <a:pPr marL="0" indent="0">
              <a:buNone/>
            </a:pPr>
            <a:r>
              <a:rPr lang="en-US" b="1" dirty="0"/>
              <a:t>15 </a:t>
            </a:r>
            <a:r>
              <a:rPr lang="en-US" dirty="0"/>
              <a:t>Moses answered him, “Because the people come to me to seek God’s will. </a:t>
            </a:r>
            <a:r>
              <a:rPr lang="en-US" b="1" dirty="0"/>
              <a:t>16 </a:t>
            </a:r>
            <a:r>
              <a:rPr lang="en-US" dirty="0"/>
              <a:t>Whenever they have a dispute, it is brought to me, and I decide between the parties and inform them of God’s decrees and instructions.</a:t>
            </a:r>
            <a:r>
              <a:rPr lang="en-US" dirty="0" smtClean="0"/>
              <a:t>”</a:t>
            </a:r>
            <a:r>
              <a:rPr lang="en-US" b="1" dirty="0"/>
              <a:t> 17 </a:t>
            </a:r>
            <a:r>
              <a:rPr lang="en-US" dirty="0"/>
              <a:t>Moses’ father-in-law replied, “What you are doing is not good. </a:t>
            </a:r>
            <a:r>
              <a:rPr lang="en-US" b="1" dirty="0"/>
              <a:t>18 </a:t>
            </a:r>
            <a:r>
              <a:rPr lang="en-US" dirty="0"/>
              <a:t>You and these people who come to you will only wear yourselves out. The work is too heavy for you; you cannot handle it alone. </a:t>
            </a:r>
            <a:endParaRPr lang="en-US" i="1" dirty="0"/>
          </a:p>
        </p:txBody>
      </p:sp>
    </p:spTree>
    <p:extLst>
      <p:ext uri="{BB962C8B-B14F-4D97-AF65-F5344CB8AC3E}">
        <p14:creationId xmlns:p14="http://schemas.microsoft.com/office/powerpoint/2010/main" val="39752989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19793</TotalTime>
  <Words>265</Words>
  <Application>Microsoft Macintosh PowerPoint</Application>
  <PresentationFormat>On-screen Show (4:3)</PresentationFormat>
  <Paragraphs>37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How to manage a business     Part Three</vt:lpstr>
      <vt:lpstr>If you need help</vt:lpstr>
      <vt:lpstr>Help can costs more than its worth</vt:lpstr>
      <vt:lpstr>Check out other CLI classes</vt:lpstr>
      <vt:lpstr>Treat people well</vt:lpstr>
      <vt:lpstr>Realize the challenge of working with partners and employees</vt:lpstr>
      <vt:lpstr>Speak the truth with respect</vt:lpstr>
      <vt:lpstr>Delegate</vt:lpstr>
      <vt:lpstr>Delegate</vt:lpstr>
      <vt:lpstr>Delegate</vt:lpstr>
      <vt:lpstr>Delegate</vt:lpstr>
      <vt:lpstr>Pay your help well</vt:lpstr>
      <vt:lpstr>Hire slow, fire fast</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48</cp:revision>
  <dcterms:created xsi:type="dcterms:W3CDTF">2017-01-10T02:15:11Z</dcterms:created>
  <dcterms:modified xsi:type="dcterms:W3CDTF">2017-02-02T18:29:46Z</dcterms:modified>
</cp:coreProperties>
</file>