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82" r:id="rId4"/>
    <p:sldId id="287" r:id="rId5"/>
    <p:sldId id="306" r:id="rId6"/>
    <p:sldId id="285" r:id="rId7"/>
    <p:sldId id="307" r:id="rId8"/>
    <p:sldId id="308" r:id="rId9"/>
    <p:sldId id="30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6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Pre-requisites to </a:t>
            </a:r>
            <a:br>
              <a:rPr lang="en-US" b="1" dirty="0" smtClean="0"/>
            </a:br>
            <a:r>
              <a:rPr lang="en-US" b="1" smtClean="0"/>
              <a:t>Christian Coaching Part 3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Saving connection to Jesus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224" y="1417638"/>
            <a:ext cx="7474575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Receive the gift of the Holy Spirit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186" y="1417638"/>
            <a:ext cx="7676613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54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61312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A walk with God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186" y="1417638"/>
            <a:ext cx="7676613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843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61312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Part of the Church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186" y="1417638"/>
            <a:ext cx="7676613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48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Engaged in the 7 Connections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136" y="1417638"/>
            <a:ext cx="7519663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27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Client has to be willing to take responsibility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136" y="1647464"/>
            <a:ext cx="7519663" cy="44786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Set up appointments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all the connections (appointments, phone calls, text, message)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on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Engage in the </a:t>
            </a:r>
            <a:r>
              <a:rPr lang="en-US" dirty="0" smtClean="0">
                <a:solidFill>
                  <a:srgbClr val="0000FF"/>
                </a:solidFill>
              </a:rPr>
              <a:t>process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73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Client has to be willing to make the process a priority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136" y="1647464"/>
            <a:ext cx="7519663" cy="44786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Appointments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Action </a:t>
            </a:r>
            <a:r>
              <a:rPr lang="en-US" dirty="0" smtClean="0">
                <a:solidFill>
                  <a:srgbClr val="0000FF"/>
                </a:solidFill>
              </a:rPr>
              <a:t>steps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04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Client must be willing to pay for the coaches time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136" y="1647464"/>
            <a:ext cx="7519663" cy="44786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25559</TotalTime>
  <Words>86</Words>
  <Application>Microsoft Macintosh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Pre-requisites to  Christian Coaching Part 3</vt:lpstr>
      <vt:lpstr>Saving connection to Jesus</vt:lpstr>
      <vt:lpstr>Receive the gift of the Holy Spirit</vt:lpstr>
      <vt:lpstr>A walk with God</vt:lpstr>
      <vt:lpstr>Part of the Church</vt:lpstr>
      <vt:lpstr>Engaged in the 7 Connections</vt:lpstr>
      <vt:lpstr>Client has to be willing to take responsibility</vt:lpstr>
      <vt:lpstr>Client has to be willing to make the process a priority</vt:lpstr>
      <vt:lpstr>Client must be willing to pay for the coaches time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55</cp:revision>
  <dcterms:created xsi:type="dcterms:W3CDTF">2019-03-01T19:59:18Z</dcterms:created>
  <dcterms:modified xsi:type="dcterms:W3CDTF">2019-06-06T03:06:49Z</dcterms:modified>
</cp:coreProperties>
</file>