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6" r:id="rId3"/>
    <p:sldId id="282" r:id="rId4"/>
    <p:sldId id="285" r:id="rId5"/>
    <p:sldId id="283" r:id="rId6"/>
    <p:sldId id="28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When to take coaching hat off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3366FF"/>
                </a:solidFill>
              </a:rPr>
              <a:t>Signs of Trouble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084" y="1417638"/>
            <a:ext cx="7939716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Client is hurting themselves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Client is </a:t>
            </a:r>
            <a:r>
              <a:rPr lang="en-US" dirty="0" err="1" smtClean="0"/>
              <a:t>huring</a:t>
            </a:r>
            <a:r>
              <a:rPr lang="en-US" dirty="0" smtClean="0"/>
              <a:t> </a:t>
            </a:r>
            <a:r>
              <a:rPr lang="en-US" dirty="0" smtClean="0"/>
              <a:t>others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Client seeks to do something </a:t>
            </a:r>
            <a:r>
              <a:rPr lang="en-US" dirty="0" err="1" smtClean="0"/>
              <a:t>unBiblical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89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3366FF"/>
                </a:solidFill>
              </a:rPr>
              <a:t>How to gently steer them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5772" y="1417638"/>
            <a:ext cx="7711027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Give applicable verse and ask them to tell you what they think it </a:t>
            </a:r>
            <a:r>
              <a:rPr lang="en-US" dirty="0" smtClean="0"/>
              <a:t>means</a:t>
            </a:r>
          </a:p>
          <a:p>
            <a:pPr marL="800100" lvl="2" indent="0">
              <a:buNone/>
            </a:pPr>
            <a:r>
              <a:rPr lang="en-US" sz="3200" dirty="0" smtClean="0">
                <a:solidFill>
                  <a:srgbClr val="8EB4E3"/>
                </a:solidFill>
              </a:rPr>
              <a:t>1 </a:t>
            </a:r>
            <a:r>
              <a:rPr lang="en-US" sz="3200" dirty="0">
                <a:solidFill>
                  <a:srgbClr val="8EB4E3"/>
                </a:solidFill>
              </a:rPr>
              <a:t>Corinthians 6:16 </a:t>
            </a:r>
            <a:r>
              <a:rPr lang="en-US" sz="3200" dirty="0" smtClean="0">
                <a:solidFill>
                  <a:srgbClr val="8EB4E3"/>
                </a:solidFill>
              </a:rPr>
              <a:t>(</a:t>
            </a:r>
            <a:r>
              <a:rPr lang="en-US" sz="3200" dirty="0">
                <a:solidFill>
                  <a:srgbClr val="8EB4E3"/>
                </a:solidFill>
              </a:rPr>
              <a:t>NIV</a:t>
            </a:r>
            <a:r>
              <a:rPr lang="en-US" sz="3200" dirty="0" smtClean="0">
                <a:solidFill>
                  <a:srgbClr val="8EB4E3"/>
                </a:solidFill>
              </a:rPr>
              <a:t>) </a:t>
            </a:r>
            <a:r>
              <a:rPr lang="en-US" sz="3200" i="1" dirty="0" smtClean="0">
                <a:solidFill>
                  <a:srgbClr val="8EB4E3"/>
                </a:solidFill>
              </a:rPr>
              <a:t>Do </a:t>
            </a:r>
            <a:r>
              <a:rPr lang="en-US" sz="3200" i="1" dirty="0">
                <a:solidFill>
                  <a:srgbClr val="8EB4E3"/>
                </a:solidFill>
              </a:rPr>
              <a:t>you not know that he who unites himself with a prostitute is one with her in body? For it is said, “The two will become one flesh.</a:t>
            </a:r>
            <a:r>
              <a:rPr lang="en-US" sz="3200" i="1" dirty="0" smtClean="0">
                <a:solidFill>
                  <a:srgbClr val="8EB4E3"/>
                </a:solidFill>
              </a:rPr>
              <a:t>”</a:t>
            </a:r>
            <a:endParaRPr lang="en-US" sz="3200" i="1" dirty="0" smtClean="0">
              <a:solidFill>
                <a:srgbClr val="8EB4E3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541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3366FF"/>
                </a:solidFill>
              </a:rPr>
              <a:t>How to gently steer them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5772" y="1417638"/>
            <a:ext cx="7711027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Ask </a:t>
            </a:r>
            <a:r>
              <a:rPr lang="en-US" dirty="0" smtClean="0"/>
              <a:t>for permission from the client to take the coaching hat off and put on the hat of </a:t>
            </a:r>
            <a:r>
              <a:rPr lang="is-IS" dirty="0" smtClean="0"/>
              <a:t>…</a:t>
            </a:r>
          </a:p>
          <a:p>
            <a:pPr marL="914400" lvl="1" indent="-514350">
              <a:buFont typeface="+mj-lt"/>
              <a:buAutoNum type="alphaLcParenR"/>
            </a:pPr>
            <a:r>
              <a:rPr lang="is-IS" dirty="0" smtClean="0"/>
              <a:t>Pastor</a:t>
            </a:r>
          </a:p>
          <a:p>
            <a:pPr marL="914400" lvl="1" indent="-514350">
              <a:buFont typeface="+mj-lt"/>
              <a:buAutoNum type="alphaLcParenR"/>
            </a:pPr>
            <a:r>
              <a:rPr lang="is-IS" dirty="0" smtClean="0"/>
              <a:t>Councelor</a:t>
            </a:r>
          </a:p>
          <a:p>
            <a:pPr marL="914400" lvl="1" indent="-514350">
              <a:buFont typeface="+mj-lt"/>
              <a:buAutoNum type="alphaLcParenR"/>
            </a:pPr>
            <a:r>
              <a:rPr lang="is-IS" dirty="0" smtClean="0"/>
              <a:t>Mentor</a:t>
            </a: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338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3366FF"/>
                </a:solidFill>
              </a:rPr>
              <a:t>If client is open to this change of role </a:t>
            </a:r>
            <a:r>
              <a:rPr lang="is-IS" b="1" dirty="0" smtClean="0">
                <a:solidFill>
                  <a:srgbClr val="3366FF"/>
                </a:solidFill>
              </a:rPr>
              <a:t>…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0284" y="1765809"/>
            <a:ext cx="7726515" cy="43603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Simply make the “issue” the area in the client’s life where change needs to happen.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Proceed to help the client figure out what action step he or she wants to take.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the client make a plan of action necessary to accomplish this new goal.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the client manage the </a:t>
            </a:r>
            <a:r>
              <a:rPr lang="en-US" dirty="0" smtClean="0"/>
              <a:t>plan.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395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3366FF"/>
                </a:solidFill>
              </a:rPr>
              <a:t>Make sure you make a big deal about switching hats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0284" y="1765809"/>
            <a:ext cx="7726515" cy="43603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success of coaching is </a:t>
            </a:r>
            <a:r>
              <a:rPr lang="en-US" dirty="0" smtClean="0"/>
              <a:t>dependent on </a:t>
            </a:r>
            <a:r>
              <a:rPr lang="en-US" dirty="0" smtClean="0"/>
              <a:t>your </a:t>
            </a:r>
            <a:r>
              <a:rPr lang="en-US" dirty="0" smtClean="0"/>
              <a:t>relationship with your client.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success of coaching is making the client take responsibility for his or her life.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success of coaching is found in the coaches consistency in doing the coaching things – not pastoral care, not teaching, not </a:t>
            </a:r>
            <a:r>
              <a:rPr lang="en-US" dirty="0" smtClean="0"/>
              <a:t>counseling, </a:t>
            </a:r>
            <a:r>
              <a:rPr lang="en-US" dirty="0" smtClean="0"/>
              <a:t>not </a:t>
            </a:r>
            <a:r>
              <a:rPr lang="en-US" dirty="0" smtClean="0">
                <a:solidFill>
                  <a:srgbClr val="8EB4E3"/>
                </a:solidFill>
              </a:rPr>
              <a:t>mentoring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591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10392</TotalTime>
  <Words>247</Words>
  <Application>Microsoft Macintosh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Black</vt:lpstr>
      <vt:lpstr>When to take coaching hat off</vt:lpstr>
      <vt:lpstr>Signs of Trouble</vt:lpstr>
      <vt:lpstr>How to gently steer them</vt:lpstr>
      <vt:lpstr>How to gently steer them</vt:lpstr>
      <vt:lpstr>If client is open to this change of role …</vt:lpstr>
      <vt:lpstr>Make sure you make a big deal about switching hats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45</cp:revision>
  <dcterms:created xsi:type="dcterms:W3CDTF">2019-03-01T19:59:18Z</dcterms:created>
  <dcterms:modified xsi:type="dcterms:W3CDTF">2019-07-08T15:42:33Z</dcterms:modified>
</cp:coreProperties>
</file>