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Affirming arguments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Old Testament prohibitions aren’t relevant anymore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Same-sex relationships in Bible times were about exploitation and/or abuse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People in Bible times didn’t take orientation into account / “born this way”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20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 view: </a:t>
            </a:r>
            <a:br>
              <a:rPr lang="en-US" dirty="0"/>
            </a:br>
            <a:r>
              <a:rPr lang="en-US" dirty="0"/>
              <a:t>The totality of Scripture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Gen. 1-2</a:t>
            </a:r>
          </a:p>
          <a:p>
            <a:r>
              <a:rPr lang="en-US" dirty="0"/>
              <a:t>Lev. 18: baseline for sexual ethics</a:t>
            </a:r>
          </a:p>
          <a:p>
            <a:r>
              <a:rPr lang="en-US" dirty="0"/>
              <a:t>Jesus on marriage (Matt. 19:1-12)</a:t>
            </a:r>
          </a:p>
          <a:p>
            <a:r>
              <a:rPr lang="en-US" dirty="0"/>
              <a:t>Jerusalem Council (Acts 15:29)</a:t>
            </a:r>
          </a:p>
          <a:p>
            <a:r>
              <a:rPr lang="en-US" dirty="0"/>
              <a:t>Paul &amp; others</a:t>
            </a:r>
          </a:p>
          <a:p>
            <a:pPr lvl="1"/>
            <a:r>
              <a:rPr lang="en-US" sz="2600" dirty="0"/>
              <a:t>Countercultural witness</a:t>
            </a:r>
          </a:p>
        </p:txBody>
      </p:sp>
    </p:spTree>
    <p:extLst>
      <p:ext uri="{BB962C8B-B14F-4D97-AF65-F5344CB8AC3E}">
        <p14:creationId xmlns:p14="http://schemas.microsoft.com/office/powerpoint/2010/main" val="181431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Theological Rationale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Male and female together image God </a:t>
            </a:r>
          </a:p>
          <a:p>
            <a:endParaRPr lang="en-US" dirty="0"/>
          </a:p>
          <a:p>
            <a:r>
              <a:rPr lang="en-US" dirty="0"/>
              <a:t>The husband-wife relationship is a symbol of Christ &amp; the church</a:t>
            </a:r>
          </a:p>
          <a:p>
            <a:endParaRPr lang="en-US" dirty="0"/>
          </a:p>
          <a:p>
            <a:r>
              <a:rPr lang="en-US" dirty="0"/>
              <a:t>The one-flesh union of husband and wife brings forth new life </a:t>
            </a:r>
          </a:p>
        </p:txBody>
      </p:sp>
    </p:spTree>
    <p:extLst>
      <p:ext uri="{BB962C8B-B14F-4D97-AF65-F5344CB8AC3E}">
        <p14:creationId xmlns:p14="http://schemas.microsoft.com/office/powerpoint/2010/main" val="99193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96</Words>
  <Application>Microsoft Macintosh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Affirming arguments </vt:lpstr>
      <vt:lpstr>Historic view:  The totality of Scripture</vt:lpstr>
      <vt:lpstr>Theological Rationale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15</cp:revision>
  <dcterms:created xsi:type="dcterms:W3CDTF">2020-03-31T14:09:54Z</dcterms:created>
  <dcterms:modified xsi:type="dcterms:W3CDTF">2020-03-31T14:16:54Z</dcterms:modified>
</cp:coreProperties>
</file>