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84" r:id="rId4"/>
    <p:sldId id="282" r:id="rId5"/>
    <p:sldId id="283" r:id="rId6"/>
    <p:sldId id="285" r:id="rId7"/>
    <p:sldId id="287" r:id="rId8"/>
    <p:sldId id="289" r:id="rId9"/>
    <p:sldId id="288" r:id="rId10"/>
    <p:sldId id="290" r:id="rId11"/>
    <p:sldId id="291" r:id="rId12"/>
    <p:sldId id="29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Dealing with a lack of progress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01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3366FF"/>
                </a:solidFill>
              </a:rPr>
              <a:t>Sometimes nothing works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2668" y="1417638"/>
            <a:ext cx="7654132" cy="4708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Could be a timing issue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Could be a hunger issue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Could be a chemistry issue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Could be a unexposed blockage issue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174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3366FF"/>
                </a:solidFill>
              </a:rPr>
              <a:t>What do you do when nothing works: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804" y="1417638"/>
            <a:ext cx="7695996" cy="4708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another coach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Find another </a:t>
            </a:r>
            <a:r>
              <a:rPr lang="en-US" dirty="0" smtClean="0"/>
              <a:t>Pastor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Find another </a:t>
            </a:r>
            <a:r>
              <a:rPr lang="en-US" dirty="0" smtClean="0"/>
              <a:t>Counselor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Find another </a:t>
            </a:r>
            <a:r>
              <a:rPr lang="en-US" dirty="0" smtClean="0"/>
              <a:t>Teacher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Terminate the coaching relationship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52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3366FF"/>
                </a:solidFill>
              </a:rPr>
              <a:t>How to terminate the coaching relationship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758" y="1632940"/>
            <a:ext cx="7682042" cy="44932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Avoid blaming the client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Try to, at least in part, blame yourself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Appeal to a mutual benefit </a:t>
            </a:r>
            <a:r>
              <a:rPr lang="en-US" i="1" dirty="0" smtClean="0"/>
              <a:t>i.e. Not wasting each other’s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Offer to check in a some future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date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316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3366FF"/>
                </a:solidFill>
              </a:rPr>
              <a:t>Signs of Trouble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084" y="1417638"/>
            <a:ext cx="7939716" cy="4708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Client can’t make a decision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Client can’t stick with any </a:t>
            </a:r>
            <a:r>
              <a:rPr lang="en-US" dirty="0"/>
              <a:t>decision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Client can’t make a plan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Client never follows through with the plan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Client never does anything or does everything but what was agreed upon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Client just wants to talk, not do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Client Is always negative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89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084" y="678224"/>
            <a:ext cx="7939716" cy="544793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Client is often late for appointments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Client fails to call or contact coach when ball is in his court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Client is a no show often </a:t>
            </a:r>
          </a:p>
          <a:p>
            <a:pPr marL="514350" indent="-514350">
              <a:buFont typeface="+mj-lt"/>
              <a:buAutoNum type="arabicPeriod" startAt="8"/>
            </a:pPr>
            <a:endParaRPr lang="en-US" dirty="0" smtClean="0"/>
          </a:p>
          <a:p>
            <a:pPr marL="514350" indent="-514350">
              <a:buFont typeface="+mj-lt"/>
              <a:buAutoNum type="arabicPeriod" startAt="8"/>
            </a:pPr>
            <a:endParaRPr lang="en-US" dirty="0" smtClean="0"/>
          </a:p>
          <a:p>
            <a:pPr marL="514350" indent="-514350">
              <a:buFont typeface="+mj-lt"/>
              <a:buAutoNum type="arabicPeriod" startAt="8"/>
            </a:pPr>
            <a:endParaRPr lang="en-US" dirty="0" smtClean="0"/>
          </a:p>
          <a:p>
            <a:pPr marL="514350" indent="-514350">
              <a:buFont typeface="+mj-lt"/>
              <a:buAutoNum type="arabicPeriod" startAt="8"/>
            </a:pPr>
            <a:endParaRPr lang="en-US" dirty="0" smtClean="0"/>
          </a:p>
          <a:p>
            <a:pPr marL="514350" indent="-514350">
              <a:buFont typeface="+mj-lt"/>
              <a:buAutoNum type="arabicPeriod" startAt="8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831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3366FF"/>
                </a:solidFill>
              </a:rPr>
              <a:t>What does a coach do?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Stick with the coaching plan. Do not start counseling or mentoring or teaching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After letting the client set the agenda for a period of time with no apparent progress, ask permission to ask a more “leading” question. If he says yes. Ask, “ Why do you think you are not making progress with our coaching process?” This now becomes the focus of your client centered coaching.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541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8468"/>
            <a:ext cx="8229600" cy="572769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If still no progress ask again to ask a more “leading” question. If he says no, then terminate the relationship. If he says yes then ask, “Can I suggest some areas that I think we should explore together, not as client coach, but as client teacher or client counselor or as client pastor?”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548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3366FF"/>
                </a:solidFill>
              </a:rPr>
              <a:t>Coach as Pastor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448" y="1417638"/>
            <a:ext cx="7714351" cy="4708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Client needs to be saved</a:t>
            </a:r>
          </a:p>
          <a:p>
            <a:pPr marL="0" indent="0">
              <a:buNone/>
            </a:pPr>
            <a:r>
              <a:rPr lang="en-US" dirty="0" smtClean="0"/>
              <a:t>Believe on the Lord Jesus </a:t>
            </a:r>
            <a:r>
              <a:rPr lang="is-IS" dirty="0" smtClean="0"/>
              <a:t>…</a:t>
            </a:r>
          </a:p>
          <a:p>
            <a:pPr marL="0" indent="0">
              <a:buNone/>
            </a:pPr>
            <a:r>
              <a:rPr lang="is-IS" dirty="0" smtClean="0"/>
              <a:t>Lord and savior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273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3366FF"/>
                </a:solidFill>
              </a:rPr>
              <a:t>Coach as Pastor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094" y="1417638"/>
            <a:ext cx="7658706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Client needs meaningful connecting habits: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47980" y="2157790"/>
            <a:ext cx="6746933" cy="3424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i.e. 7 Connections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8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3366FF"/>
                </a:solidFill>
              </a:rPr>
              <a:t>Coach as Councilor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3528" y="1417638"/>
            <a:ext cx="7853272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Client needs to be healed from wounds inflicted </a:t>
            </a:r>
            <a:r>
              <a:rPr lang="is-IS" dirty="0" smtClean="0"/>
              <a:t>…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47980" y="2702076"/>
            <a:ext cx="6746933" cy="3424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 childhood</a:t>
            </a:r>
          </a:p>
          <a:p>
            <a:r>
              <a:rPr lang="en-US" dirty="0" smtClean="0"/>
              <a:t>In certain negative circumstances</a:t>
            </a:r>
          </a:p>
          <a:p>
            <a:r>
              <a:rPr lang="en-US" dirty="0" smtClean="0"/>
              <a:t>In hurtful relationships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047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3366FF"/>
                </a:solidFill>
              </a:rPr>
              <a:t>Coach as Teacher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Client needs to learn certain skills in order to take advantage of the coaching relationship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28094" y="2702076"/>
            <a:ext cx="7266819" cy="3424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Time management </a:t>
            </a:r>
          </a:p>
          <a:p>
            <a:r>
              <a:rPr lang="en-US" dirty="0" smtClean="0"/>
              <a:t>Research</a:t>
            </a:r>
          </a:p>
          <a:p>
            <a:r>
              <a:rPr lang="en-US" dirty="0" smtClean="0"/>
              <a:t>Team building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90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10345</TotalTime>
  <Words>391</Words>
  <Application>Microsoft Macintosh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Black</vt:lpstr>
      <vt:lpstr>Dealing with a lack of progress</vt:lpstr>
      <vt:lpstr>Signs of Trouble</vt:lpstr>
      <vt:lpstr>PowerPoint Presentation</vt:lpstr>
      <vt:lpstr>What does a coach do?</vt:lpstr>
      <vt:lpstr>PowerPoint Presentation</vt:lpstr>
      <vt:lpstr>Coach as Pastor</vt:lpstr>
      <vt:lpstr>Coach as Pastor</vt:lpstr>
      <vt:lpstr>Coach as Councilor</vt:lpstr>
      <vt:lpstr>Coach as Teacher</vt:lpstr>
      <vt:lpstr>Sometimes nothing works</vt:lpstr>
      <vt:lpstr>What do you do when nothing works:</vt:lpstr>
      <vt:lpstr>How to terminate the coaching relationship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changing coaching</dc:title>
  <dc:creator>Steve Elzinga</dc:creator>
  <cp:lastModifiedBy>Steve Elzinga</cp:lastModifiedBy>
  <cp:revision>41</cp:revision>
  <dcterms:created xsi:type="dcterms:W3CDTF">2019-03-01T19:59:18Z</dcterms:created>
  <dcterms:modified xsi:type="dcterms:W3CDTF">2019-06-24T16:00:41Z</dcterms:modified>
</cp:coreProperties>
</file>