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0"/>
  </p:notesMasterIdLst>
  <p:handoutMasterIdLst>
    <p:handoutMasterId r:id="rId11"/>
  </p:handoutMasterIdLst>
  <p:sldIdLst>
    <p:sldId id="263" r:id="rId2"/>
    <p:sldId id="521" r:id="rId3"/>
    <p:sldId id="333" r:id="rId4"/>
    <p:sldId id="388" r:id="rId5"/>
    <p:sldId id="389" r:id="rId6"/>
    <p:sldId id="549" r:id="rId7"/>
    <p:sldId id="504" r:id="rId8"/>
    <p:sldId id="505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55" autoAdjust="0"/>
    <p:restoredTop sz="94660"/>
  </p:normalViewPr>
  <p:slideViewPr>
    <p:cSldViewPr snapToGrid="0">
      <p:cViewPr varScale="1">
        <p:scale>
          <a:sx n="43" d="100"/>
          <a:sy n="43" d="100"/>
        </p:scale>
        <p:origin x="42" y="48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79" d="100"/>
          <a:sy n="79" d="100"/>
        </p:scale>
        <p:origin x="852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E60FF6-4F02-41AF-9D79-9820270FCBD6}" type="datetimeFigureOut">
              <a:rPr lang="en-US" smtClean="0"/>
              <a:t>5/7/2018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57CFDA-6ECB-4984-BC1D-18C52F4245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55258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3609C5-75BB-4414-9338-7A1C0CAD17B5}" type="datetimeFigureOut">
              <a:rPr lang="en-US" smtClean="0"/>
              <a:t>5/7/2018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7BF0A6-9DE7-4D4F-86C7-D6F614E2948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95909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7BF0A6-9DE7-4D4F-86C7-D6F614E29483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70162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88952" cy="6858000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2">
                  <a:lumMod val="40000"/>
                  <a:lumOff val="60000"/>
                </a:schemeClr>
              </a:gs>
              <a:gs pos="100000">
                <a:schemeClr val="bg2">
                  <a:lumMod val="20000"/>
                  <a:lumOff val="8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6012180" y="359898"/>
            <a:ext cx="577342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pic>
        <p:nvPicPr>
          <p:cNvPr id="2" name="Picture 1" descr="Close up of a light bulb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96"/>
            <a:ext cx="5864352" cy="6851904"/>
          </a:xfrm>
          <a:prstGeom prst="rect">
            <a:avLst/>
          </a:prstGeom>
        </p:spPr>
      </p:pic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6012180" y="1850064"/>
            <a:ext cx="577342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3E7ED-526C-43D7-BA41-7DEE51FD568E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291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F403F-04F5-4D09-800D-7870715B9ED9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8474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44000" y="274640"/>
            <a:ext cx="2438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0" y="274641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7687C-0397-4298-B160-26D34EC67BB0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9404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65177-F084-49E7-ADEE-00812B3D582B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8111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1422400" y="-54"/>
            <a:ext cx="10765453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5940" y="2600325"/>
            <a:ext cx="10166316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pic>
        <p:nvPicPr>
          <p:cNvPr id="14" name="Picture 13" descr="Close up of light filament of a half bulb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445079" cy="6858000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05940" y="1066800"/>
            <a:ext cx="10166316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C39ED-27B9-4997-BF90-3A238D0607E9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5703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1414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3478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C4FCC-F745-44A0-B2E4-C91714F31EB6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3167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160336"/>
            <a:ext cx="109728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21792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D0EA4-DCC4-4D4C-953F-F31E92EE505C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8508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 anchor="ctr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42F08-6BA5-45A1-80AB-C11AC921B6C6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59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D82A9-7CD7-4D15-868B-D8AF30864858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5344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16778"/>
            <a:ext cx="108712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609600" y="2133601"/>
            <a:ext cx="108712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406964"/>
            <a:ext cx="108712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BC6A-4AB7-47F1-904A-90BC8DD816B4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3237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49195" y="1066800"/>
            <a:ext cx="36576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Rectangle 7"/>
          <p:cNvSpPr/>
          <p:nvPr/>
        </p:nvSpPr>
        <p:spPr>
          <a:xfrm>
            <a:off x="1016000" y="1066800"/>
            <a:ext cx="6096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1117600" y="1143004"/>
            <a:ext cx="58928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marL="0" indent="0" algn="l" eaLnBrk="1" latinLnBrk="0" hangingPunct="1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528967" y="954341"/>
            <a:ext cx="9144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6671556" y="936786"/>
            <a:ext cx="865632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7600" y="4800600"/>
            <a:ext cx="58928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0BC9A-EBF0-4E12-A1D3-DD221366B0A1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9225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solidFill>
          <a:schemeClr val="bg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 descr="Close up of a light bulb"/>
          <p:cNvGrpSpPr/>
          <p:nvPr userDrawn="1"/>
        </p:nvGrpSpPr>
        <p:grpSpPr>
          <a:xfrm>
            <a:off x="0" y="0"/>
            <a:ext cx="12188952" cy="6858000"/>
            <a:chOff x="0" y="0"/>
            <a:chExt cx="12188952" cy="6858000"/>
          </a:xfrm>
        </p:grpSpPr>
        <p:sp>
          <p:nvSpPr>
            <p:cNvPr id="2" name="Rectangle 1"/>
            <p:cNvSpPr/>
            <p:nvPr userDrawn="1"/>
          </p:nvSpPr>
          <p:spPr>
            <a:xfrm>
              <a:off x="0" y="0"/>
              <a:ext cx="12188952" cy="6858000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3" name="Picture 2"/>
            <p:cNvPicPr>
              <a:picLocks noChangeAspect="1"/>
            </p:cNvPicPr>
            <p:nvPr userDrawn="1"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445079" cy="6858000"/>
            </a:xfrm>
            <a:prstGeom prst="rect">
              <a:avLst/>
            </a:prstGeom>
          </p:spPr>
        </p:pic>
      </p:grp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914144" y="1447800"/>
            <a:ext cx="999744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  <a:endParaRPr kumimoji="0" lang="en-US" dirty="0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tx1"/>
                </a:solidFill>
              </a:defRPr>
            </a:lvl1pPr>
            <a:extLst/>
          </a:lstStyle>
          <a:p>
            <a:fld id="{7157590A-740B-4548-A79B-F8E5167210D0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tx1"/>
                </a:solidFill>
                <a:effectLst/>
              </a:defRPr>
            </a:lvl1pPr>
            <a:extLst/>
          </a:lstStyle>
          <a:p>
            <a:r>
              <a:rPr lang="en-US" dirty="0"/>
              <a:t>Add a footer</a:t>
            </a: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  <a:effectLst/>
              </a:defRPr>
            </a:lvl1pPr>
            <a:extLst/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4798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300" b="0" kern="1200">
          <a:solidFill>
            <a:schemeClr val="accent1"/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Middle and High School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3200" dirty="0" err="1"/>
              <a:t>Powerpoint</a:t>
            </a:r>
            <a:endParaRPr lang="en-US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583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190BDC-5E1C-4642-8441-9EA2BDDD09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12180" y="359898"/>
            <a:ext cx="5773420" cy="4977912"/>
          </a:xfrm>
        </p:spPr>
        <p:txBody>
          <a:bodyPr>
            <a:normAutofit/>
          </a:bodyPr>
          <a:lstStyle/>
          <a:p>
            <a:r>
              <a:rPr lang="en-US" sz="20000" dirty="0"/>
              <a:t>	12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A94ACA-064F-45FC-9671-1D8D160CF5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12180" y="6498102"/>
            <a:ext cx="5773420" cy="211308"/>
          </a:xfrm>
        </p:spPr>
        <p:txBody>
          <a:bodyPr>
            <a:normAutofit fontScale="47500" lnSpcReduction="2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0185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2AB3F9-1098-401D-8CC1-11FA52C9FB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Vowel Sounds- R  controlled words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DF56EF-B9D6-47A6-AFE3-CAF2EC4170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r>
              <a:rPr lang="en-US" sz="5900" dirty="0"/>
              <a:t>  </a:t>
            </a:r>
            <a:r>
              <a:rPr lang="en-US" sz="5900" b="1" u="sng" dirty="0" err="1"/>
              <a:t>ar</a:t>
            </a:r>
            <a:r>
              <a:rPr lang="en-US" sz="5900" b="1" u="sng" dirty="0"/>
              <a:t>			</a:t>
            </a:r>
            <a:r>
              <a:rPr lang="en-US" sz="5900" b="1" u="sng" dirty="0" err="1"/>
              <a:t>er</a:t>
            </a:r>
            <a:r>
              <a:rPr lang="en-US" sz="5900" b="1" u="sng" dirty="0"/>
              <a:t>		</a:t>
            </a:r>
            <a:r>
              <a:rPr lang="en-US" sz="5900" b="1" u="sng" dirty="0" err="1"/>
              <a:t>ir</a:t>
            </a:r>
            <a:r>
              <a:rPr lang="en-US" sz="5900" b="1" u="sng" dirty="0"/>
              <a:t>		or		</a:t>
            </a:r>
            <a:r>
              <a:rPr lang="en-US" sz="5900" b="1" u="sng" dirty="0" err="1"/>
              <a:t>ur</a:t>
            </a:r>
            <a:r>
              <a:rPr lang="en-US" sz="5900" b="1" u="sng" dirty="0"/>
              <a:t>    </a:t>
            </a:r>
            <a:r>
              <a:rPr lang="en-US" sz="5900" dirty="0"/>
              <a:t>	</a:t>
            </a:r>
          </a:p>
          <a:p>
            <a:endParaRPr lang="en-US" sz="5900" dirty="0"/>
          </a:p>
          <a:p>
            <a:r>
              <a:rPr lang="en-US" sz="5900" dirty="0"/>
              <a:t>far			her		fir		fork		fur</a:t>
            </a:r>
          </a:p>
          <a:p>
            <a:r>
              <a:rPr lang="en-US" sz="5900" dirty="0"/>
              <a:t>starch		perfume	squirt		torn		surf</a:t>
            </a:r>
          </a:p>
          <a:p>
            <a:r>
              <a:rPr lang="en-US" sz="5900" dirty="0"/>
              <a:t>start			nerve		thirst		corn		turn</a:t>
            </a:r>
          </a:p>
          <a:p>
            <a:r>
              <a:rPr lang="en-US" sz="5900" dirty="0"/>
              <a:t>army		germ		squirm		for		turtle</a:t>
            </a:r>
          </a:p>
          <a:p>
            <a:endParaRPr lang="en-US" sz="5900" dirty="0"/>
          </a:p>
          <a:p>
            <a:endParaRPr lang="en-US" dirty="0"/>
          </a:p>
          <a:p>
            <a:endParaRPr lang="en-US" b="1" u="sng" dirty="0"/>
          </a:p>
          <a:p>
            <a:endParaRPr lang="en-US" b="1" u="sng" dirty="0"/>
          </a:p>
          <a:p>
            <a:endParaRPr lang="en-US" b="1" u="sng" dirty="0"/>
          </a:p>
          <a:p>
            <a:endParaRPr lang="en-US" b="1" u="sng" dirty="0"/>
          </a:p>
          <a:p>
            <a:endParaRPr lang="en-US" b="1" u="sng" dirty="0"/>
          </a:p>
          <a:p>
            <a:endParaRPr lang="en-US" b="1" u="sng" dirty="0"/>
          </a:p>
          <a:p>
            <a:endParaRPr lang="en-US" b="1" u="sng" dirty="0"/>
          </a:p>
          <a:p>
            <a:pPr marL="82296" indent="0">
              <a:buNone/>
            </a:pPr>
            <a:endParaRPr lang="en-US" b="1" u="sng" dirty="0"/>
          </a:p>
          <a:p>
            <a:pPr marL="82296" indent="0">
              <a:buNone/>
            </a:pPr>
            <a:r>
              <a:rPr lang="en-US" dirty="0"/>
              <a:t>				</a:t>
            </a:r>
            <a:endParaRPr lang="en-US" sz="1800" b="1" dirty="0"/>
          </a:p>
          <a:p>
            <a:pPr marL="82296" indent="0">
              <a:buNone/>
            </a:pPr>
            <a:endParaRPr lang="en-US" sz="1800" b="1" dirty="0"/>
          </a:p>
          <a:p>
            <a:pPr marL="8229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415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D38D9A-7CDB-4BB5-ACFA-BCACCC44B0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Sentences for R controlled Words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BEF7E2-6229-455C-BDFF-3903ED5460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4144" y="1447800"/>
            <a:ext cx="9997440" cy="5241758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starch		1.  I took my dress to the Cleaners 				to get pressed, but the ironed it with 			starch.</a:t>
            </a:r>
          </a:p>
          <a:p>
            <a:r>
              <a:rPr lang="en-US" dirty="0"/>
              <a:t>nerve		2.  A human has many tiny nerves all 			over their body to feel pain.  </a:t>
            </a:r>
          </a:p>
          <a:p>
            <a:r>
              <a:rPr lang="en-US" dirty="0"/>
              <a:t>fir			3.  A fir is a pine tree with needle point 			leaves and pine cone.  </a:t>
            </a:r>
          </a:p>
          <a:p>
            <a:r>
              <a:rPr lang="en-US" dirty="0"/>
              <a:t>for			4.  I bought a map for the drive to 				Washington D.C.</a:t>
            </a:r>
          </a:p>
          <a:p>
            <a:r>
              <a:rPr lang="en-US" dirty="0"/>
              <a:t>fur			5.  In the 1700’s men would hunt 				beavers for the fur to sell and 					purchase food.  </a:t>
            </a:r>
          </a:p>
          <a:p>
            <a:pPr marL="82296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999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A2621F-E177-4209-9FE7-B3B555565C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Practice 9:  Writing sentences on your own.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B820B7-3531-4DBE-AE5B-6E2B4BDD85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40042" y="1447800"/>
            <a:ext cx="10371542" cy="5301916"/>
          </a:xfrm>
        </p:spPr>
        <p:txBody>
          <a:bodyPr>
            <a:normAutofit fontScale="92500" lnSpcReduction="20000"/>
          </a:bodyPr>
          <a:lstStyle/>
          <a:p>
            <a:pPr marL="82296" indent="0">
              <a:buNone/>
            </a:pPr>
            <a:r>
              <a:rPr lang="en-US" dirty="0"/>
              <a:t>army	1.___________________________________.</a:t>
            </a:r>
          </a:p>
          <a:p>
            <a:pPr marL="82296" indent="0">
              <a:buNone/>
            </a:pPr>
            <a:endParaRPr lang="en-US" dirty="0"/>
          </a:p>
          <a:p>
            <a:pPr marL="82296" indent="0">
              <a:buNone/>
            </a:pPr>
            <a:r>
              <a:rPr lang="en-US" dirty="0"/>
              <a:t>germs	2.___________________________________.</a:t>
            </a:r>
          </a:p>
          <a:p>
            <a:pPr marL="82296" indent="0">
              <a:buNone/>
            </a:pPr>
            <a:endParaRPr lang="en-US" dirty="0"/>
          </a:p>
          <a:p>
            <a:pPr marL="82296" indent="0">
              <a:buNone/>
            </a:pPr>
            <a:r>
              <a:rPr lang="en-US" dirty="0"/>
              <a:t>squirm	3.___________________________________.</a:t>
            </a:r>
          </a:p>
          <a:p>
            <a:pPr marL="82296" indent="0">
              <a:buNone/>
            </a:pPr>
            <a:endParaRPr lang="en-US" dirty="0"/>
          </a:p>
          <a:p>
            <a:pPr marL="82296" indent="0">
              <a:buNone/>
            </a:pPr>
            <a:r>
              <a:rPr lang="en-US" dirty="0"/>
              <a:t>squirt	4.___________________________________.</a:t>
            </a:r>
          </a:p>
          <a:p>
            <a:pPr marL="82296" indent="0">
              <a:buNone/>
            </a:pPr>
            <a:endParaRPr lang="en-US" dirty="0"/>
          </a:p>
          <a:p>
            <a:pPr marL="82296" indent="0">
              <a:buNone/>
            </a:pPr>
            <a:r>
              <a:rPr lang="en-US" dirty="0"/>
              <a:t>torn		5.___________________________________.</a:t>
            </a:r>
          </a:p>
          <a:p>
            <a:pPr marL="82296" indent="0">
              <a:buNone/>
            </a:pPr>
            <a:endParaRPr lang="en-US" dirty="0"/>
          </a:p>
          <a:p>
            <a:pPr marL="82296" indent="0">
              <a:buNone/>
            </a:pPr>
            <a:r>
              <a:rPr lang="en-US" dirty="0"/>
              <a:t>turn		6.___________________________________.</a:t>
            </a:r>
          </a:p>
          <a:p>
            <a:pPr marL="8229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1998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483B3A-3CFE-41FF-A63B-7FF8EF54F5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Ending – le, al, 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57E00B-3642-451F-AA08-0CD86C6013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65910" y="1447800"/>
            <a:ext cx="10481310" cy="4800600"/>
          </a:xfrm>
        </p:spPr>
        <p:txBody>
          <a:bodyPr/>
          <a:lstStyle/>
          <a:p>
            <a:pPr marL="82296" indent="0">
              <a:buNone/>
            </a:pPr>
            <a:r>
              <a:rPr lang="en-US" sz="2400" u="sng" dirty="0"/>
              <a:t>Words ending in </a:t>
            </a:r>
            <a:r>
              <a:rPr lang="en-US" sz="2400" u="sng" dirty="0">
                <a:highlight>
                  <a:srgbClr val="FFFF00"/>
                </a:highlight>
              </a:rPr>
              <a:t>le</a:t>
            </a:r>
            <a:r>
              <a:rPr lang="en-US" sz="2400" dirty="0"/>
              <a:t>	</a:t>
            </a:r>
            <a:r>
              <a:rPr lang="en-US" sz="2400" u="sng" dirty="0"/>
              <a:t>Words ending in </a:t>
            </a:r>
            <a:r>
              <a:rPr lang="en-US" sz="2400" u="sng" dirty="0">
                <a:highlight>
                  <a:srgbClr val="FFFF00"/>
                </a:highlight>
              </a:rPr>
              <a:t>al</a:t>
            </a:r>
            <a:r>
              <a:rPr lang="en-US" sz="2400" dirty="0"/>
              <a:t>	 	</a:t>
            </a:r>
            <a:r>
              <a:rPr lang="en-US" sz="2400" u="sng" dirty="0"/>
              <a:t>Words ending in </a:t>
            </a:r>
            <a:r>
              <a:rPr lang="en-US" sz="2400" u="sng" dirty="0">
                <a:highlight>
                  <a:srgbClr val="FFFF00"/>
                </a:highlight>
              </a:rPr>
              <a:t>el</a:t>
            </a:r>
            <a:r>
              <a:rPr lang="en-US" sz="2400" u="sng" dirty="0"/>
              <a:t> </a:t>
            </a:r>
            <a:r>
              <a:rPr lang="en-US" sz="2400" dirty="0"/>
              <a:t>	 	</a:t>
            </a:r>
          </a:p>
          <a:p>
            <a:r>
              <a:rPr lang="en-US" sz="2400" dirty="0"/>
              <a:t>candle				final, 				hotel</a:t>
            </a:r>
          </a:p>
          <a:p>
            <a:r>
              <a:rPr lang="en-US" sz="2400" dirty="0"/>
              <a:t>smile				signal				angel</a:t>
            </a:r>
          </a:p>
          <a:p>
            <a:r>
              <a:rPr lang="en-US" sz="2400" dirty="0"/>
              <a:t>apple				steal				camel</a:t>
            </a:r>
          </a:p>
          <a:p>
            <a:r>
              <a:rPr lang="en-US" sz="2400" dirty="0"/>
              <a:t>eagle				metal				travel</a:t>
            </a:r>
          </a:p>
          <a:p>
            <a:r>
              <a:rPr lang="en-US" sz="2400" dirty="0"/>
              <a:t>pickle				total				bagel</a:t>
            </a:r>
          </a:p>
          <a:p>
            <a:r>
              <a:rPr lang="en-US" sz="2400" dirty="0"/>
              <a:t>folktale				animal			vowel</a:t>
            </a:r>
          </a:p>
          <a:p>
            <a:r>
              <a:rPr lang="en-US" sz="2400" dirty="0"/>
              <a:t>tricycle				individual			fuel</a:t>
            </a:r>
          </a:p>
        </p:txBody>
      </p:sp>
    </p:spTree>
    <p:extLst>
      <p:ext uri="{BB962C8B-B14F-4D97-AF65-F5344CB8AC3E}">
        <p14:creationId xmlns:p14="http://schemas.microsoft.com/office/powerpoint/2010/main" val="19473840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5CBA4D-D1F4-4A40-932F-CC2355283D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Ending – le, al, 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3CB90B-EA63-4E46-8057-32CD8325C6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/>
              <a:t>candle		When there are no lightbulbs we turn on 			the candle.</a:t>
            </a:r>
          </a:p>
          <a:p>
            <a:r>
              <a:rPr lang="en-US" sz="2800" dirty="0"/>
              <a:t>folktale		I read a folktale about the American 			Indians.		</a:t>
            </a:r>
          </a:p>
          <a:p>
            <a:r>
              <a:rPr lang="en-US" sz="2800" dirty="0"/>
              <a:t>signal		When driving your car, use your signal 			lights to make turns on the street. 	</a:t>
            </a:r>
          </a:p>
          <a:p>
            <a:r>
              <a:rPr lang="en-US" sz="2800" dirty="0"/>
              <a:t>individual	An individual is one person.</a:t>
            </a:r>
          </a:p>
          <a:p>
            <a:r>
              <a:rPr lang="en-US" sz="2800" dirty="0"/>
              <a:t>bagel		People like to eat bagels with cream 			cheese.</a:t>
            </a:r>
          </a:p>
          <a:p>
            <a:r>
              <a:rPr lang="en-US" sz="2800" dirty="0"/>
              <a:t>gruel		Some people can be so gruel to 				animals.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28485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113482-8E16-4951-B346-69D9C89CE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1074102"/>
          </a:xfrm>
        </p:spPr>
        <p:txBody>
          <a:bodyPr>
            <a:normAutofit fontScale="90000"/>
          </a:bodyPr>
          <a:lstStyle/>
          <a:p>
            <a:r>
              <a:rPr lang="en-US" dirty="0"/>
              <a:t>Practice 10:  Writing sentences on your own.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582A6D-0C60-4644-83F1-F39D42CBFC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5900" y="1348740"/>
            <a:ext cx="10425684" cy="5509260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r>
              <a:rPr lang="en-US" dirty="0"/>
              <a:t>eagle	1.  __________________________________.</a:t>
            </a:r>
          </a:p>
          <a:p>
            <a:endParaRPr lang="en-US" dirty="0"/>
          </a:p>
          <a:p>
            <a:r>
              <a:rPr lang="en-US" dirty="0"/>
              <a:t>pickle	2.  __________________________________.</a:t>
            </a:r>
          </a:p>
          <a:p>
            <a:endParaRPr lang="en-US" dirty="0"/>
          </a:p>
          <a:p>
            <a:r>
              <a:rPr lang="en-US" dirty="0"/>
              <a:t>metal	3.  __________________________________.</a:t>
            </a:r>
          </a:p>
          <a:p>
            <a:endParaRPr lang="en-US" dirty="0"/>
          </a:p>
          <a:p>
            <a:r>
              <a:rPr lang="en-US" dirty="0"/>
              <a:t>total	4.  __________________________________.</a:t>
            </a:r>
          </a:p>
          <a:p>
            <a:endParaRPr lang="en-US" dirty="0"/>
          </a:p>
          <a:p>
            <a:r>
              <a:rPr lang="en-US" dirty="0"/>
              <a:t>angel	5.  __________________________________.</a:t>
            </a:r>
          </a:p>
          <a:p>
            <a:endParaRPr lang="en-US" dirty="0"/>
          </a:p>
          <a:p>
            <a:r>
              <a:rPr lang="en-US" dirty="0"/>
              <a:t>hotel	6.  __________________________________.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0528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dea design template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 dirty="0"/>
        </a:defPPr>
      </a:lstStyle>
      <a:style>
        <a:lnRef idx="1">
          <a:schemeClr val="accent2"/>
        </a:lnRef>
        <a:fillRef idx="3">
          <a:schemeClr val="accent2"/>
        </a:fillRef>
        <a:effectRef idx="2">
          <a:schemeClr val="accent2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square" rtlCol="0" anchor="ctr" anchorCtr="1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Idea design slides.potx" id="{DF01E6A4-6AA1-422C-B26D-6A4BADE1B013}" vid="{6A88D988-B038-48EA-B513-AE1D8F325C3E}"/>
    </a:ext>
  </a:extLst>
</a:theme>
</file>

<file path=ppt/theme/theme2.xml><?xml version="1.0" encoding="utf-8"?>
<a:theme xmlns:a="http://schemas.openxmlformats.org/drawingml/2006/main" name="Office Theme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Idea design slides(2)</Template>
  <TotalTime>3</TotalTime>
  <Words>58</Words>
  <Application>Microsoft Office PowerPoint</Application>
  <PresentationFormat>Widescreen</PresentationFormat>
  <Paragraphs>73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Century Gothic</vt:lpstr>
      <vt:lpstr>Verdana</vt:lpstr>
      <vt:lpstr>Wingdings 2</vt:lpstr>
      <vt:lpstr>Idea design template</vt:lpstr>
      <vt:lpstr>Middle and High School</vt:lpstr>
      <vt:lpstr> 12</vt:lpstr>
      <vt:lpstr>Vowel Sounds- R  controlled words</vt:lpstr>
      <vt:lpstr>Sentences for R controlled Words</vt:lpstr>
      <vt:lpstr>Practice 9:  Writing sentences on your own. </vt:lpstr>
      <vt:lpstr>Ending – le, al, el</vt:lpstr>
      <vt:lpstr>Ending – le, al, el</vt:lpstr>
      <vt:lpstr>Practice 10:  Writing sentences on your own.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Layout</dc:title>
  <dc:creator>Susan De La Fuente</dc:creator>
  <cp:lastModifiedBy>Susan De La Fuente</cp:lastModifiedBy>
  <cp:revision>2</cp:revision>
  <dcterms:created xsi:type="dcterms:W3CDTF">2018-05-07T14:22:17Z</dcterms:created>
  <dcterms:modified xsi:type="dcterms:W3CDTF">2018-05-07T20:40:33Z</dcterms:modified>
</cp:coreProperties>
</file>