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10"/>
  </p:notesMasterIdLst>
  <p:handoutMasterIdLst>
    <p:handoutMasterId r:id="rId11"/>
  </p:handoutMasterIdLst>
  <p:sldIdLst>
    <p:sldId id="263" r:id="rId2"/>
    <p:sldId id="521" r:id="rId3"/>
    <p:sldId id="333" r:id="rId4"/>
    <p:sldId id="388" r:id="rId5"/>
    <p:sldId id="389" r:id="rId6"/>
    <p:sldId id="549" r:id="rId7"/>
    <p:sldId id="504" r:id="rId8"/>
    <p:sldId id="50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55" autoAdjust="0"/>
    <p:restoredTop sz="94660"/>
  </p:normalViewPr>
  <p:slideViewPr>
    <p:cSldViewPr snapToGrid="0">
      <p:cViewPr varScale="1">
        <p:scale>
          <a:sx n="43" d="100"/>
          <a:sy n="43" d="100"/>
        </p:scale>
        <p:origin x="42" y="48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85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60FF6-4F02-41AF-9D79-9820270FCBD6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7CFDA-6ECB-4984-BC1D-18C52F4245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525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609C5-75BB-4414-9338-7A1C0CAD17B5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BF0A6-9DE7-4D4F-86C7-D6F614E294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590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7BF0A6-9DE7-4D4F-86C7-D6F614E2948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016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2">
                  <a:lumMod val="40000"/>
                  <a:lumOff val="60000"/>
                </a:schemeClr>
              </a:gs>
              <a:gs pos="100000">
                <a:schemeClr val="bg2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pic>
        <p:nvPicPr>
          <p:cNvPr id="2" name="Picture 1" descr="Close up of a light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5864352" cy="6851904"/>
          </a:xfrm>
          <a:prstGeom prst="rect">
            <a:avLst/>
          </a:prstGeom>
        </p:spPr>
      </p:pic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6012180" y="1850064"/>
            <a:ext cx="57734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3E7ED-526C-43D7-BA41-7DEE51FD568E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F403F-04F5-4D09-800D-7870715B9ED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47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7687C-0397-4298-B160-26D34EC67BB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40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65177-F084-49E7-ADEE-00812B3D582B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11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422400" y="-54"/>
            <a:ext cx="1076545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940" y="2600325"/>
            <a:ext cx="10166316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pic>
        <p:nvPicPr>
          <p:cNvPr id="14" name="Picture 13" descr="Close up of light filament of a half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45079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5940" y="1066800"/>
            <a:ext cx="10166316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39ED-27B9-4997-BF90-3A238D0607E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70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C4FCC-F745-44A0-B2E4-C91714F31EB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16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D0EA4-DCC4-4D4C-953F-F31E92EE505C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50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42F08-6BA5-45A1-80AB-C11AC921B6C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5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D82A9-7CD7-4D15-868B-D8AF30864858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34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108712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108712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BC6A-4AB7-47F1-904A-90BC8DD816B4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23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BC9A-EBF0-4E12-A1D3-DD221366B0A1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22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 descr="Close up of a light bulb"/>
          <p:cNvGrpSpPr/>
          <p:nvPr userDrawn="1"/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2" name="Rectangle 1"/>
            <p:cNvSpPr/>
            <p:nvPr userDrawn="1"/>
          </p:nvSpPr>
          <p:spPr>
            <a:xfrm>
              <a:off x="0" y="0"/>
              <a:ext cx="12188952" cy="685800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445079" cy="6858000"/>
            </a:xfrm>
            <a:prstGeom prst="rect">
              <a:avLst/>
            </a:prstGeom>
          </p:spPr>
        </p:pic>
      </p:grp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  <a:extLst/>
          </a:lstStyle>
          <a:p>
            <a:fld id="{7157590A-740B-4548-A79B-F8E5167210D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r>
              <a:rPr lang="en-US" dirty="0"/>
              <a:t>Add a footer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79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b="0" kern="1200">
          <a:solidFill>
            <a:schemeClr val="accent1"/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Middle and High School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200" dirty="0" err="1"/>
              <a:t>Powerpoint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58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90BDC-5E1C-4642-8441-9EA2BDDD09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4977912"/>
          </a:xfrm>
        </p:spPr>
        <p:txBody>
          <a:bodyPr>
            <a:normAutofit/>
          </a:bodyPr>
          <a:lstStyle/>
          <a:p>
            <a:r>
              <a:rPr lang="en-US" sz="20000" dirty="0"/>
              <a:t>	12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A94ACA-064F-45FC-9671-1D8D160CF5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6498102"/>
            <a:ext cx="5773420" cy="211308"/>
          </a:xfrm>
        </p:spPr>
        <p:txBody>
          <a:bodyPr>
            <a:normAutofit fontScale="475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18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AB3F9-1098-401D-8CC1-11FA52C9F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Vowel Sounds- R  controlled words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DF56EF-B9D6-47A6-AFE3-CAF2EC4170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en-US" sz="5900" dirty="0"/>
              <a:t>  </a:t>
            </a:r>
            <a:r>
              <a:rPr lang="en-US" sz="5900" b="1" u="sng" dirty="0" err="1"/>
              <a:t>ar</a:t>
            </a:r>
            <a:r>
              <a:rPr lang="en-US" sz="5900" b="1" u="sng" dirty="0"/>
              <a:t>			</a:t>
            </a:r>
            <a:r>
              <a:rPr lang="en-US" sz="5900" b="1" u="sng" dirty="0" err="1"/>
              <a:t>er</a:t>
            </a:r>
            <a:r>
              <a:rPr lang="en-US" sz="5900" b="1" u="sng" dirty="0"/>
              <a:t>		</a:t>
            </a:r>
            <a:r>
              <a:rPr lang="en-US" sz="5900" b="1" u="sng" dirty="0" err="1"/>
              <a:t>ir</a:t>
            </a:r>
            <a:r>
              <a:rPr lang="en-US" sz="5900" b="1" u="sng" dirty="0"/>
              <a:t>		or		</a:t>
            </a:r>
            <a:r>
              <a:rPr lang="en-US" sz="5900" b="1" u="sng" dirty="0" err="1"/>
              <a:t>ur</a:t>
            </a:r>
            <a:r>
              <a:rPr lang="en-US" sz="5900" b="1" u="sng" dirty="0"/>
              <a:t>    </a:t>
            </a:r>
            <a:r>
              <a:rPr lang="en-US" sz="5900" dirty="0"/>
              <a:t>	</a:t>
            </a:r>
          </a:p>
          <a:p>
            <a:endParaRPr lang="en-US" sz="5900" dirty="0"/>
          </a:p>
          <a:p>
            <a:r>
              <a:rPr lang="en-US" sz="5900" dirty="0"/>
              <a:t>far			her		fir		fork		fur</a:t>
            </a:r>
          </a:p>
          <a:p>
            <a:r>
              <a:rPr lang="en-US" sz="5900" dirty="0"/>
              <a:t>starch		perfume	squirt		torn		surf</a:t>
            </a:r>
          </a:p>
          <a:p>
            <a:r>
              <a:rPr lang="en-US" sz="5900" dirty="0"/>
              <a:t>start			nerve		thirst		corn		turn</a:t>
            </a:r>
          </a:p>
          <a:p>
            <a:r>
              <a:rPr lang="en-US" sz="5900" dirty="0"/>
              <a:t>army		germ		squirm		for		turtle</a:t>
            </a:r>
          </a:p>
          <a:p>
            <a:endParaRPr lang="en-US" sz="5900" dirty="0"/>
          </a:p>
          <a:p>
            <a:endParaRPr lang="en-US" dirty="0"/>
          </a:p>
          <a:p>
            <a:endParaRPr lang="en-US" b="1" u="sng" dirty="0"/>
          </a:p>
          <a:p>
            <a:endParaRPr lang="en-US" b="1" u="sng" dirty="0"/>
          </a:p>
          <a:p>
            <a:endParaRPr lang="en-US" b="1" u="sng" dirty="0"/>
          </a:p>
          <a:p>
            <a:endParaRPr lang="en-US" b="1" u="sng" dirty="0"/>
          </a:p>
          <a:p>
            <a:endParaRPr lang="en-US" b="1" u="sng" dirty="0"/>
          </a:p>
          <a:p>
            <a:endParaRPr lang="en-US" b="1" u="sng" dirty="0"/>
          </a:p>
          <a:p>
            <a:endParaRPr lang="en-US" b="1" u="sng" dirty="0"/>
          </a:p>
          <a:p>
            <a:pPr marL="82296" indent="0">
              <a:buNone/>
            </a:pPr>
            <a:endParaRPr lang="en-US" b="1" u="sng" dirty="0"/>
          </a:p>
          <a:p>
            <a:pPr marL="82296" indent="0">
              <a:buNone/>
            </a:pPr>
            <a:r>
              <a:rPr lang="en-US" dirty="0"/>
              <a:t>				</a:t>
            </a:r>
            <a:endParaRPr lang="en-US" sz="1800" b="1" dirty="0"/>
          </a:p>
          <a:p>
            <a:pPr marL="82296" indent="0">
              <a:buNone/>
            </a:pPr>
            <a:endParaRPr lang="en-US" sz="1800" b="1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1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38D9A-7CDB-4BB5-ACFA-BCACCC44B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Sentences for R controlled Words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BEF7E2-6229-455C-BDFF-3903ED546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144" y="1447800"/>
            <a:ext cx="9997440" cy="524175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starch		1.  I took my dress to the Cleaners 				to get pressed, but the ironed it with 			starch.</a:t>
            </a:r>
          </a:p>
          <a:p>
            <a:r>
              <a:rPr lang="en-US" dirty="0"/>
              <a:t>nerve		2.  A human has many tiny nerves all 			over their body to feel pain.  </a:t>
            </a:r>
          </a:p>
          <a:p>
            <a:r>
              <a:rPr lang="en-US" dirty="0"/>
              <a:t>fir			3.  A fir is a pine tree with needle point 			leaves and pine cone.  </a:t>
            </a:r>
          </a:p>
          <a:p>
            <a:r>
              <a:rPr lang="en-US" dirty="0"/>
              <a:t>for			4.  I bought a map for the drive to 				Washington D.C.</a:t>
            </a:r>
          </a:p>
          <a:p>
            <a:r>
              <a:rPr lang="en-US" dirty="0"/>
              <a:t>fur			5.  In the 1700’s men would hunt 				beavers for the fur to sell and 					purchase food.  </a:t>
            </a:r>
          </a:p>
          <a:p>
            <a:pPr marL="82296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99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2621F-E177-4209-9FE7-B3B555565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Practice 9:  Writing sentences on your own.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820B7-3531-4DBE-AE5B-6E2B4BDD8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0042" y="1447800"/>
            <a:ext cx="10371542" cy="5301916"/>
          </a:xfrm>
        </p:spPr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en-US" dirty="0"/>
              <a:t>army	1.___________________________________.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germs	2.___________________________________.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squirm	3.___________________________________.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squirt	4.___________________________________.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torn		5.___________________________________.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turn		6.___________________________________.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998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83B3A-3CFE-41FF-A63B-7FF8EF54F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Ending – le, al, 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57E00B-3642-451F-AA08-0CD86C6013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5910" y="1447800"/>
            <a:ext cx="10481310" cy="4800600"/>
          </a:xfrm>
        </p:spPr>
        <p:txBody>
          <a:bodyPr/>
          <a:lstStyle/>
          <a:p>
            <a:pPr marL="82296" indent="0">
              <a:buNone/>
            </a:pPr>
            <a:r>
              <a:rPr lang="en-US" sz="2400" u="sng" dirty="0"/>
              <a:t>Words ending in </a:t>
            </a:r>
            <a:r>
              <a:rPr lang="en-US" sz="2400" u="sng" dirty="0">
                <a:highlight>
                  <a:srgbClr val="FFFF00"/>
                </a:highlight>
              </a:rPr>
              <a:t>le</a:t>
            </a:r>
            <a:r>
              <a:rPr lang="en-US" sz="2400" dirty="0"/>
              <a:t>	</a:t>
            </a:r>
            <a:r>
              <a:rPr lang="en-US" sz="2400" u="sng" dirty="0"/>
              <a:t>Words ending in </a:t>
            </a:r>
            <a:r>
              <a:rPr lang="en-US" sz="2400" u="sng" dirty="0">
                <a:highlight>
                  <a:srgbClr val="FFFF00"/>
                </a:highlight>
              </a:rPr>
              <a:t>al</a:t>
            </a:r>
            <a:r>
              <a:rPr lang="en-US" sz="2400" dirty="0"/>
              <a:t>	 	</a:t>
            </a:r>
            <a:r>
              <a:rPr lang="en-US" sz="2400" u="sng" dirty="0"/>
              <a:t>Words ending in </a:t>
            </a:r>
            <a:r>
              <a:rPr lang="en-US" sz="2400" u="sng" dirty="0">
                <a:highlight>
                  <a:srgbClr val="FFFF00"/>
                </a:highlight>
              </a:rPr>
              <a:t>el</a:t>
            </a:r>
            <a:r>
              <a:rPr lang="en-US" sz="2400" u="sng" dirty="0"/>
              <a:t> </a:t>
            </a:r>
            <a:r>
              <a:rPr lang="en-US" sz="2400" dirty="0"/>
              <a:t>	 	</a:t>
            </a:r>
          </a:p>
          <a:p>
            <a:r>
              <a:rPr lang="en-US" sz="2400" dirty="0"/>
              <a:t>candle				final, 				hotel</a:t>
            </a:r>
          </a:p>
          <a:p>
            <a:r>
              <a:rPr lang="en-US" sz="2400" dirty="0"/>
              <a:t>smile				signal				angel</a:t>
            </a:r>
          </a:p>
          <a:p>
            <a:r>
              <a:rPr lang="en-US" sz="2400" dirty="0"/>
              <a:t>apple				steal				camel</a:t>
            </a:r>
          </a:p>
          <a:p>
            <a:r>
              <a:rPr lang="en-US" sz="2400" dirty="0"/>
              <a:t>eagle				metal				travel</a:t>
            </a:r>
          </a:p>
          <a:p>
            <a:r>
              <a:rPr lang="en-US" sz="2400" dirty="0"/>
              <a:t>pickle				total				bagel</a:t>
            </a:r>
          </a:p>
          <a:p>
            <a:r>
              <a:rPr lang="en-US" sz="2400" dirty="0"/>
              <a:t>folktale				animal			vowel</a:t>
            </a:r>
          </a:p>
          <a:p>
            <a:r>
              <a:rPr lang="en-US" sz="2400" dirty="0"/>
              <a:t>tricycle				individual			fuel</a:t>
            </a:r>
          </a:p>
        </p:txBody>
      </p:sp>
    </p:spTree>
    <p:extLst>
      <p:ext uri="{BB962C8B-B14F-4D97-AF65-F5344CB8AC3E}">
        <p14:creationId xmlns:p14="http://schemas.microsoft.com/office/powerpoint/2010/main" val="1947384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CBA4D-D1F4-4A40-932F-CC2355283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Ending – le, al, 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3CB90B-EA63-4E46-8057-32CD8325C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/>
              <a:t>candle		When there are no lightbulbs we turn on 			the candle.</a:t>
            </a:r>
          </a:p>
          <a:p>
            <a:r>
              <a:rPr lang="en-US" sz="2800" dirty="0"/>
              <a:t>folktale		I read a folktale about the American 			Indians.		</a:t>
            </a:r>
          </a:p>
          <a:p>
            <a:r>
              <a:rPr lang="en-US" sz="2800" dirty="0"/>
              <a:t>signal		When driving your car, use your signal 			lights to make turns on the street. 	</a:t>
            </a:r>
          </a:p>
          <a:p>
            <a:r>
              <a:rPr lang="en-US" sz="2800" dirty="0"/>
              <a:t>individual	An individual is one person.</a:t>
            </a:r>
          </a:p>
          <a:p>
            <a:r>
              <a:rPr lang="en-US" sz="2800" dirty="0"/>
              <a:t>bagel		People like to eat bagels with cream 			cheese.</a:t>
            </a:r>
          </a:p>
          <a:p>
            <a:r>
              <a:rPr lang="en-US" sz="2800" dirty="0"/>
              <a:t>gruel		Some people can be so gruel to 				animals.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84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13482-8E16-4951-B346-69D9C89CE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074102"/>
          </a:xfrm>
        </p:spPr>
        <p:txBody>
          <a:bodyPr>
            <a:normAutofit fontScale="90000"/>
          </a:bodyPr>
          <a:lstStyle/>
          <a:p>
            <a:r>
              <a:rPr lang="en-US" dirty="0"/>
              <a:t>Practice 10:  Writing sentences on your own.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82A6D-0C60-4644-83F1-F39D42CBFC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5900" y="1348740"/>
            <a:ext cx="10425684" cy="5509260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  <a:p>
            <a:r>
              <a:rPr lang="en-US" dirty="0"/>
              <a:t>eagle	1.  __________________________________.</a:t>
            </a:r>
          </a:p>
          <a:p>
            <a:endParaRPr lang="en-US" dirty="0"/>
          </a:p>
          <a:p>
            <a:r>
              <a:rPr lang="en-US" dirty="0"/>
              <a:t>pickle	2.  __________________________________.</a:t>
            </a:r>
          </a:p>
          <a:p>
            <a:endParaRPr lang="en-US" dirty="0"/>
          </a:p>
          <a:p>
            <a:r>
              <a:rPr lang="en-US" dirty="0"/>
              <a:t>metal	3.  __________________________________.</a:t>
            </a:r>
          </a:p>
          <a:p>
            <a:endParaRPr lang="en-US" dirty="0"/>
          </a:p>
          <a:p>
            <a:r>
              <a:rPr lang="en-US" dirty="0"/>
              <a:t>total	4.  __________________________________.</a:t>
            </a:r>
          </a:p>
          <a:p>
            <a:endParaRPr lang="en-US" dirty="0"/>
          </a:p>
          <a:p>
            <a:r>
              <a:rPr lang="en-US" dirty="0"/>
              <a:t>angel	5.  __________________________________.</a:t>
            </a:r>
          </a:p>
          <a:p>
            <a:endParaRPr lang="en-US" dirty="0"/>
          </a:p>
          <a:p>
            <a:r>
              <a:rPr lang="en-US" dirty="0"/>
              <a:t>hotel	6.  __________________________________.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2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dea design templat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Idea design slides.potx" id="{DF01E6A4-6AA1-422C-B26D-6A4BADE1B013}" vid="{6A88D988-B038-48EA-B513-AE1D8F325C3E}"/>
    </a:ext>
  </a:extLst>
</a:theme>
</file>

<file path=ppt/theme/theme2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Idea design slides(2)</Template>
  <TotalTime>3</TotalTime>
  <Words>58</Words>
  <Application>Microsoft Office PowerPoint</Application>
  <PresentationFormat>Widescreen</PresentationFormat>
  <Paragraphs>73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Century Gothic</vt:lpstr>
      <vt:lpstr>Verdana</vt:lpstr>
      <vt:lpstr>Wingdings 2</vt:lpstr>
      <vt:lpstr>Idea design template</vt:lpstr>
      <vt:lpstr>Middle and High School</vt:lpstr>
      <vt:lpstr> 12</vt:lpstr>
      <vt:lpstr>Vowel Sounds- R  controlled words</vt:lpstr>
      <vt:lpstr>Sentences for R controlled Words</vt:lpstr>
      <vt:lpstr>Practice 9:  Writing sentences on your own. </vt:lpstr>
      <vt:lpstr>Ending – le, al, el</vt:lpstr>
      <vt:lpstr>Ending – le, al, el</vt:lpstr>
      <vt:lpstr>Practice 10:  Writing sentences on your own.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Susan De La Fuente</dc:creator>
  <cp:lastModifiedBy>Susan De La Fuente</cp:lastModifiedBy>
  <cp:revision>2</cp:revision>
  <dcterms:created xsi:type="dcterms:W3CDTF">2018-05-07T14:22:17Z</dcterms:created>
  <dcterms:modified xsi:type="dcterms:W3CDTF">2018-05-07T20:40:33Z</dcterms:modified>
</cp:coreProperties>
</file>