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58" r:id="rId7"/>
    <p:sldId id="257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7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BD3E9-91C2-4DF4-AE15-EA5DAA451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7808D6-4644-4E69-8C20-24918B7F37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CC4B4-2A83-4B09-BA6E-544A83111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25B0-37B1-4E25-BF36-7CC26F18FB5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04BC52-04EC-4217-977C-0C10D819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CD324-8E64-451A-859E-35072326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3AC-1CDE-431D-8064-B8D22B22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12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8B1F3-0B93-4DD3-BE44-58F527865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21D879-08FF-4542-9BB1-0CB5C38EF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2945D-CC55-4D08-96DF-56D3AE92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25B0-37B1-4E25-BF36-7CC26F18FB5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D301B-7EE7-4D13-B728-936C3482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15D11-D79E-45C9-B127-6C00995BB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3AC-1CDE-431D-8064-B8D22B22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90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1F2208-1DAC-4E60-B423-37D0A5E6B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D63E4-0D05-44C6-8E48-129089703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317F9-BC59-4D5A-8265-1DAC2AE3C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25B0-37B1-4E25-BF36-7CC26F18FB5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DD753-82ED-49E6-89E2-5625F1A97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400E6-9214-4F07-BC8E-9A775E9B9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3AC-1CDE-431D-8064-B8D22B22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61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72F07-AD5E-4705-AE18-AAD5D6E4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FDE38-7F20-4729-8679-536DD37E2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F519F-0EDC-4017-966A-0F1B29C82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25B0-37B1-4E25-BF36-7CC26F18FB5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EFDFC-24CC-418B-BCBE-4304B8AA3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9D12F-0FE1-45CE-A30F-981BF3833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3AC-1CDE-431D-8064-B8D22B22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48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7697A-726F-4FAC-95DA-79653000B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22515-37C4-478C-9F28-EBC2E1687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0475E6-E725-459A-A5C7-5B4BAA705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25B0-37B1-4E25-BF36-7CC26F18FB5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E1A38-7CE5-4230-8633-FFEC8D3D1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EC4E-591A-41C7-8738-ED6CE8473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3AC-1CDE-431D-8064-B8D22B22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0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E921C-3FCA-490E-A5F8-B7BDCEB70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CE780-4A0A-4E00-9710-2C4E5AB934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520827-AF7A-49E6-82B3-3DD6C036A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C21CAE-5DDA-4798-A926-033AE1BD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25B0-37B1-4E25-BF36-7CC26F18FB5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46567-0BAC-4980-9AB0-524DB5CE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214ABB-964E-4BC8-B858-2B3046A0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3AC-1CDE-431D-8064-B8D22B22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14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B695E-60C8-4B9D-8BA8-9AD4696A1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353A3-8D86-4926-AA68-04FC47322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6CA96-0D5F-4478-BDE9-0505ABD67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050E99-9C83-4A66-9A6A-6FBFB9598E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27CBC-0D59-47C2-8685-76B4DBC91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DEAE3B-A197-403E-A3AE-27C169B3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25B0-37B1-4E25-BF36-7CC26F18FB5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500CF4-71FF-4145-B05D-B66F0C553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071260-047A-459D-91D6-9D073EB89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3AC-1CDE-431D-8064-B8D22B22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1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E77CD-7BA2-4836-A731-45318B3AB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4F45DE-CEB6-4B5A-A894-C6740680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25B0-37B1-4E25-BF36-7CC26F18FB5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1E1061-B6EB-4C7A-A928-866434AC1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3D948F-FC7D-4674-971F-04192325E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3AC-1CDE-431D-8064-B8D22B22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4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44E812-430D-459C-AF31-0A2DF1A89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25B0-37B1-4E25-BF36-7CC26F18FB5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30CCE5-230C-4EAB-93F2-72924E264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CEA6D-425E-4311-BF22-82930722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3AC-1CDE-431D-8064-B8D22B22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D5F2D-FC69-4579-BCF9-123324E77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05807-42C6-4BBC-B9EA-26DAC7E26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DB7A14-37E5-4A12-9706-8ED6B1FA0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5984F-3A52-425B-ADAE-BA6838A5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25B0-37B1-4E25-BF36-7CC26F18FB5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67191-D190-460C-8685-7C84BC3D1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1BEEF-1F35-4A6A-BD35-85BEE657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3AC-1CDE-431D-8064-B8D22B22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03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5375-5A4D-4619-8342-46D922F3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43EF5C-65C3-48C6-9B9F-D0B94730CC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5EE8E0-6E28-47A3-BC76-2DFA6F82EE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75A17-C622-41B2-94B7-CFAEBBF59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E25B0-37B1-4E25-BF36-7CC26F18FB5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3ED20-0567-42C1-B5AF-3E631372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0E599-BD95-4A97-B83C-01B7AF47F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C3AC-1CDE-431D-8064-B8D22B22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8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6FA714-3202-4CBA-B2C2-0D2B71E28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12321-C998-4838-BF95-9368515E4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C63C5-C1EF-4128-9D1A-5A34C72052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E25B0-37B1-4E25-BF36-7CC26F18FB5E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99080-F49B-4E41-8465-90745F9A4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BE812-FC6E-4D98-B4C0-17D59CB8FC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7C3AC-1CDE-431D-8064-B8D22B220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13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76C9B752-504F-4803-92CD-5373B8220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2A117-93B7-4C54-9DCE-BDD4A5A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67148"/>
            <a:ext cx="606972" cy="3690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62B97F-B393-4C41-A3C9-DD240F982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502F8A-2776-4546-A4B7-C9825656D1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0"/>
          <a:stretch/>
        </p:blipFill>
        <p:spPr>
          <a:xfrm>
            <a:off x="603504" y="-1"/>
            <a:ext cx="11588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53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253B51-9723-46A5-8D34-A53B9FBD6E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343" b="267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90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9C3AF4-DB08-4072-828A-F1FC1C1DB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66" b="608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1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76C9B752-504F-4803-92CD-5373B8220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2A117-93B7-4C54-9DCE-BDD4A5A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67148"/>
            <a:ext cx="606972" cy="36908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62B97F-B393-4C41-A3C9-DD240F982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D0EB4F-3B76-42AB-BF57-8670FA4EC84F}"/>
              </a:ext>
            </a:extLst>
          </p:cNvPr>
          <p:cNvSpPr txBox="1"/>
          <p:nvPr/>
        </p:nvSpPr>
        <p:spPr>
          <a:xfrm>
            <a:off x="1447535" y="293875"/>
            <a:ext cx="2347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Cognitive Appraisal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4940E-C3F8-41FB-96FF-0466A338E932}"/>
              </a:ext>
            </a:extLst>
          </p:cNvPr>
          <p:cNvSpPr txBox="1"/>
          <p:nvPr/>
        </p:nvSpPr>
        <p:spPr>
          <a:xfrm>
            <a:off x="1447535" y="1763930"/>
            <a:ext cx="54890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/>
              <a:t>Cognitive interpretations that accompany emotions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E7D75D-9ACA-4E86-892E-8311A7FC5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889" y="3233985"/>
            <a:ext cx="10702222" cy="30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84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56D88E-5A15-4492-A0A5-3B0C49A1E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968" y="224089"/>
            <a:ext cx="6498336" cy="630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09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632B8-7820-4AB0-AAD0-7A278AF1D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114" y="643467"/>
            <a:ext cx="3537626" cy="5571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64ACFE-F2CB-4332-8A65-5E1EF1989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480060"/>
            <a:ext cx="5129784" cy="51297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6495F6-5087-4F89-BAF8-E4C4C7883DB6}"/>
              </a:ext>
            </a:extLst>
          </p:cNvPr>
          <p:cNvSpPr txBox="1"/>
          <p:nvPr/>
        </p:nvSpPr>
        <p:spPr>
          <a:xfrm>
            <a:off x="641180" y="5720572"/>
            <a:ext cx="51297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lackadder ITC" panose="04020505051007020D02" pitchFamily="82" charset="0"/>
              </a:rPr>
              <a:t>William Cannon </a:t>
            </a:r>
          </a:p>
        </p:txBody>
      </p:sp>
    </p:spTree>
    <p:extLst>
      <p:ext uri="{BB962C8B-B14F-4D97-AF65-F5344CB8AC3E}">
        <p14:creationId xmlns:p14="http://schemas.microsoft.com/office/powerpoint/2010/main" val="162142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11B4D-B1FC-4EB3-A222-0B4AC4CF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914400"/>
            <a:ext cx="3300413" cy="49672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E801F8-5966-4B1B-9EFC-1FFD32F5204F}"/>
              </a:ext>
            </a:extLst>
          </p:cNvPr>
          <p:cNvSpPr txBox="1"/>
          <p:nvPr/>
        </p:nvSpPr>
        <p:spPr>
          <a:xfrm>
            <a:off x="1042988" y="4887913"/>
            <a:ext cx="3300413" cy="99377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500" dirty="0">
                <a:solidFill>
                  <a:srgbClr val="FFFFFF"/>
                </a:solidFill>
              </a:rPr>
              <a:t>Carl Lang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E24B2B-5CC9-4EB1-81CF-ABCBCD94D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075" y="914400"/>
            <a:ext cx="6661150" cy="49672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997AB5F-4DC3-4866-8461-77D7DE7428D2}"/>
              </a:ext>
            </a:extLst>
          </p:cNvPr>
          <p:cNvSpPr txBox="1"/>
          <p:nvPr/>
        </p:nvSpPr>
        <p:spPr>
          <a:xfrm>
            <a:off x="4410075" y="4887913"/>
            <a:ext cx="6661150" cy="993775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500" dirty="0">
                <a:solidFill>
                  <a:srgbClr val="FFFFFF"/>
                </a:solidFill>
              </a:rPr>
              <a:t>William James</a:t>
            </a:r>
          </a:p>
        </p:txBody>
      </p:sp>
    </p:spTree>
    <p:extLst>
      <p:ext uri="{BB962C8B-B14F-4D97-AF65-F5344CB8AC3E}">
        <p14:creationId xmlns:p14="http://schemas.microsoft.com/office/powerpoint/2010/main" val="715185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A49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3E5EB4-207F-42AE-9B85-4AE910BB5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1" y="434340"/>
            <a:ext cx="8142674" cy="610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9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77FC3-EE7A-4664-888B-41CE32C4F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1841" y="124100"/>
            <a:ext cx="5987076" cy="65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988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C9B446A-6343-4E56-90BA-061E4DDF0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3EC72A1B-03D3-499C-B4BF-AC68EEC2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216322C2-3CF0-4D33-BF90-3F384CF6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483728-2BB0-4540-9A3C-9B969EF3A6CF}"/>
              </a:ext>
            </a:extLst>
          </p:cNvPr>
          <p:cNvSpPr txBox="1"/>
          <p:nvPr/>
        </p:nvSpPr>
        <p:spPr>
          <a:xfrm>
            <a:off x="1" y="2618236"/>
            <a:ext cx="4645152" cy="19293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/>
              <a:t>The experience of emotion is determined by the intensity of the arousal we are experiencing, but that the cognitive appraisal of the situation determines what the emotion will be.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D05EB2-E543-4D1C-94BF-76F6E6C7D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616" y="609600"/>
            <a:ext cx="7644348" cy="573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8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210F8F-C31D-4ADD-BF2F-DEC6735BB00B}"/>
              </a:ext>
            </a:extLst>
          </p:cNvPr>
          <p:cNvSpPr txBox="1"/>
          <p:nvPr/>
        </p:nvSpPr>
        <p:spPr>
          <a:xfrm>
            <a:off x="648929" y="629266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Non-Verbal Communication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028C37-FF42-4069-A1C0-60EC96EBFBC0}"/>
              </a:ext>
            </a:extLst>
          </p:cNvPr>
          <p:cNvSpPr txBox="1"/>
          <p:nvPr/>
        </p:nvSpPr>
        <p:spPr>
          <a:xfrm>
            <a:off x="648930" y="2511553"/>
            <a:ext cx="3715806" cy="1755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500" dirty="0"/>
              <a:t>Communication, primarily of liking or disliking, that does not involve words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8F7336-1D8E-4260-9584-F3D6F19FB1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3"/>
          <a:stretch/>
        </p:blipFill>
        <p:spPr>
          <a:xfrm>
            <a:off x="5644896" y="560704"/>
            <a:ext cx="5061782" cy="569687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37466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59</Words>
  <Application>Microsoft Office PowerPoint</Application>
  <PresentationFormat>Widescreen</PresentationFormat>
  <Paragraphs>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Blackadder ITC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Vandermeer</dc:creator>
  <cp:lastModifiedBy>Mark Vandermeer</cp:lastModifiedBy>
  <cp:revision>8</cp:revision>
  <dcterms:created xsi:type="dcterms:W3CDTF">2021-03-26T16:57:10Z</dcterms:created>
  <dcterms:modified xsi:type="dcterms:W3CDTF">2021-04-01T04:25:04Z</dcterms:modified>
</cp:coreProperties>
</file>