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Lst>
  <p:sldIdLst>
    <p:sldId id="256" r:id="rId2"/>
    <p:sldId id="279" r:id="rId3"/>
    <p:sldId id="257" r:id="rId4"/>
    <p:sldId id="258" r:id="rId5"/>
    <p:sldId id="264" r:id="rId6"/>
    <p:sldId id="266" r:id="rId7"/>
    <p:sldId id="283" r:id="rId8"/>
    <p:sldId id="286" r:id="rId9"/>
    <p:sldId id="284" r:id="rId10"/>
    <p:sldId id="28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4" autoAdjust="0"/>
    <p:restoredTop sz="94660"/>
  </p:normalViewPr>
  <p:slideViewPr>
    <p:cSldViewPr snapToGrid="0">
      <p:cViewPr varScale="1">
        <p:scale>
          <a:sx n="82" d="100"/>
          <a:sy n="82" d="100"/>
        </p:scale>
        <p:origin x="107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05A067-EC92-4832-B963-555738F92140}"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9EBD3-DFE0-4BAE-B8DD-0759EFF42687}" type="slidenum">
              <a:rPr lang="en-US" smtClean="0"/>
              <a:t>‹#›</a:t>
            </a:fld>
            <a:endParaRPr lang="en-US"/>
          </a:p>
        </p:txBody>
      </p:sp>
    </p:spTree>
    <p:extLst>
      <p:ext uri="{BB962C8B-B14F-4D97-AF65-F5344CB8AC3E}">
        <p14:creationId xmlns:p14="http://schemas.microsoft.com/office/powerpoint/2010/main" val="1727886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05A067-EC92-4832-B963-555738F92140}"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9EBD3-DFE0-4BAE-B8DD-0759EFF42687}" type="slidenum">
              <a:rPr lang="en-US" smtClean="0"/>
              <a:t>‹#›</a:t>
            </a:fld>
            <a:endParaRPr lang="en-US"/>
          </a:p>
        </p:txBody>
      </p:sp>
    </p:spTree>
    <p:extLst>
      <p:ext uri="{BB962C8B-B14F-4D97-AF65-F5344CB8AC3E}">
        <p14:creationId xmlns:p14="http://schemas.microsoft.com/office/powerpoint/2010/main" val="22926169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7005A067-EC92-4832-B963-555738F92140}" type="datetimeFigureOut">
              <a:rPr lang="en-US" smtClean="0"/>
              <a:t>9/10/19</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B659EBD3-DFE0-4BAE-B8DD-0759EFF42687}" type="slidenum">
              <a:rPr lang="en-US" smtClean="0"/>
              <a:t>‹#›</a:t>
            </a:fld>
            <a:endParaRPr lang="en-US"/>
          </a:p>
        </p:txBody>
      </p:sp>
    </p:spTree>
    <p:extLst>
      <p:ext uri="{BB962C8B-B14F-4D97-AF65-F5344CB8AC3E}">
        <p14:creationId xmlns:p14="http://schemas.microsoft.com/office/powerpoint/2010/main" val="3036834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05A067-EC92-4832-B963-555738F92140}" type="datetimeFigureOut">
              <a:rPr lang="en-US" smtClean="0"/>
              <a:t>9/10/19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59EBD3-DFE0-4BAE-B8DD-0759EFF42687}" type="slidenum">
              <a:rPr lang="en-US" smtClean="0"/>
              <a:t>‹#›</a:t>
            </a:fld>
            <a:endParaRPr lang="en-US"/>
          </a:p>
        </p:txBody>
      </p:sp>
    </p:spTree>
    <p:extLst>
      <p:ext uri="{BB962C8B-B14F-4D97-AF65-F5344CB8AC3E}">
        <p14:creationId xmlns:p14="http://schemas.microsoft.com/office/powerpoint/2010/main" val="530067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7005A067-EC92-4832-B963-555738F92140}" type="datetimeFigureOut">
              <a:rPr lang="en-US" smtClean="0"/>
              <a:t>9/10/19</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B659EBD3-DFE0-4BAE-B8DD-0759EFF42687}" type="slidenum">
              <a:rPr lang="en-US" smtClean="0"/>
              <a:t>‹#›</a:t>
            </a:fld>
            <a:endParaRPr lang="en-US"/>
          </a:p>
        </p:txBody>
      </p:sp>
    </p:spTree>
    <p:extLst>
      <p:ext uri="{BB962C8B-B14F-4D97-AF65-F5344CB8AC3E}">
        <p14:creationId xmlns:p14="http://schemas.microsoft.com/office/powerpoint/2010/main" val="294753052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05A067-EC92-4832-B963-555738F92140}"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9EBD3-DFE0-4BAE-B8DD-0759EFF42687}" type="slidenum">
              <a:rPr lang="en-US" smtClean="0"/>
              <a:t>‹#›</a:t>
            </a:fld>
            <a:endParaRPr lang="en-US"/>
          </a:p>
        </p:txBody>
      </p:sp>
    </p:spTree>
    <p:extLst>
      <p:ext uri="{BB962C8B-B14F-4D97-AF65-F5344CB8AC3E}">
        <p14:creationId xmlns:p14="http://schemas.microsoft.com/office/powerpoint/2010/main" val="232478609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05A067-EC92-4832-B963-555738F92140}" type="datetimeFigureOut">
              <a:rPr lang="en-US" smtClean="0"/>
              <a:t>9/10/19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59EBD3-DFE0-4BAE-B8DD-0759EFF42687}" type="slidenum">
              <a:rPr lang="en-US" smtClean="0"/>
              <a:t>‹#›</a:t>
            </a:fld>
            <a:endParaRPr lang="en-US"/>
          </a:p>
        </p:txBody>
      </p:sp>
    </p:spTree>
    <p:extLst>
      <p:ext uri="{BB962C8B-B14F-4D97-AF65-F5344CB8AC3E}">
        <p14:creationId xmlns:p14="http://schemas.microsoft.com/office/powerpoint/2010/main" val="285617475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05A067-EC92-4832-B963-555738F92140}" type="datetimeFigureOut">
              <a:rPr lang="en-US" smtClean="0"/>
              <a:t>9/10/19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59EBD3-DFE0-4BAE-B8DD-0759EFF42687}" type="slidenum">
              <a:rPr lang="en-US" smtClean="0"/>
              <a:t>‹#›</a:t>
            </a:fld>
            <a:endParaRPr lang="en-US"/>
          </a:p>
        </p:txBody>
      </p:sp>
    </p:spTree>
    <p:extLst>
      <p:ext uri="{BB962C8B-B14F-4D97-AF65-F5344CB8AC3E}">
        <p14:creationId xmlns:p14="http://schemas.microsoft.com/office/powerpoint/2010/main" val="1081965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05A067-EC92-4832-B963-555738F92140}" type="datetimeFigureOut">
              <a:rPr lang="en-US" smtClean="0"/>
              <a:t>9/10/19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59EBD3-DFE0-4BAE-B8DD-0759EFF42687}" type="slidenum">
              <a:rPr lang="en-US" smtClean="0"/>
              <a:t>‹#›</a:t>
            </a:fld>
            <a:endParaRPr lang="en-US"/>
          </a:p>
        </p:txBody>
      </p:sp>
    </p:spTree>
    <p:extLst>
      <p:ext uri="{BB962C8B-B14F-4D97-AF65-F5344CB8AC3E}">
        <p14:creationId xmlns:p14="http://schemas.microsoft.com/office/powerpoint/2010/main" val="1643354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05A067-EC92-4832-B963-555738F92140}"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9EBD3-DFE0-4BAE-B8DD-0759EFF42687}" type="slidenum">
              <a:rPr lang="en-US" smtClean="0"/>
              <a:t>‹#›</a:t>
            </a:fld>
            <a:endParaRPr lang="en-US"/>
          </a:p>
        </p:txBody>
      </p:sp>
    </p:spTree>
    <p:extLst>
      <p:ext uri="{BB962C8B-B14F-4D97-AF65-F5344CB8AC3E}">
        <p14:creationId xmlns:p14="http://schemas.microsoft.com/office/powerpoint/2010/main" val="3334611462"/>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05A067-EC92-4832-B963-555738F92140}" type="datetimeFigureOut">
              <a:rPr lang="en-US" smtClean="0"/>
              <a:t>9/10/19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59EBD3-DFE0-4BAE-B8DD-0759EFF42687}" type="slidenum">
              <a:rPr lang="en-US" smtClean="0"/>
              <a:t>‹#›</a:t>
            </a:fld>
            <a:endParaRPr lang="en-US"/>
          </a:p>
        </p:txBody>
      </p:sp>
    </p:spTree>
    <p:extLst>
      <p:ext uri="{BB962C8B-B14F-4D97-AF65-F5344CB8AC3E}">
        <p14:creationId xmlns:p14="http://schemas.microsoft.com/office/powerpoint/2010/main" val="11241507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7005A067-EC92-4832-B963-555738F92140}" type="datetimeFigureOut">
              <a:rPr lang="en-US" smtClean="0"/>
              <a:t>9/10/19</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B659EBD3-DFE0-4BAE-B8DD-0759EFF42687}" type="slidenum">
              <a:rPr lang="en-US" smtClean="0"/>
              <a:t>‹#›</a:t>
            </a:fld>
            <a:endParaRPr lang="en-US"/>
          </a:p>
        </p:txBody>
      </p:sp>
    </p:spTree>
    <p:extLst>
      <p:ext uri="{BB962C8B-B14F-4D97-AF65-F5344CB8AC3E}">
        <p14:creationId xmlns:p14="http://schemas.microsoft.com/office/powerpoint/2010/main" val="15396658"/>
      </p:ext>
    </p:extLst>
  </p:cSld>
  <p:clrMap bg1="dk1" tx1="lt1" bg2="dk2" tx2="lt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349290-60CE-4D37-9F4E-D157EC0E2A63}"/>
              </a:ext>
            </a:extLst>
          </p:cNvPr>
          <p:cNvSpPr>
            <a:spLocks noGrp="1"/>
          </p:cNvSpPr>
          <p:nvPr>
            <p:ph type="ctrTitle"/>
          </p:nvPr>
        </p:nvSpPr>
        <p:spPr/>
        <p:txBody>
          <a:bodyPr/>
          <a:lstStyle/>
          <a:p>
            <a:r>
              <a:rPr lang="en-US" dirty="0"/>
              <a:t>Relationship</a:t>
            </a:r>
            <a:br>
              <a:rPr lang="en-US" dirty="0"/>
            </a:br>
            <a:r>
              <a:rPr lang="en-US" dirty="0"/>
              <a:t>Coaching</a:t>
            </a:r>
          </a:p>
        </p:txBody>
      </p:sp>
      <p:sp>
        <p:nvSpPr>
          <p:cNvPr id="3" name="Subtitle 2">
            <a:extLst>
              <a:ext uri="{FF2B5EF4-FFF2-40B4-BE49-F238E27FC236}">
                <a16:creationId xmlns:a16="http://schemas.microsoft.com/office/drawing/2014/main" xmlns="" id="{016233B4-EAEA-4211-A4D7-A00577CB9F01}"/>
              </a:ext>
            </a:extLst>
          </p:cNvPr>
          <p:cNvSpPr>
            <a:spLocks noGrp="1"/>
          </p:cNvSpPr>
          <p:nvPr>
            <p:ph type="subTitle" idx="1"/>
          </p:nvPr>
        </p:nvSpPr>
        <p:spPr/>
        <p:txBody>
          <a:bodyPr/>
          <a:lstStyle/>
          <a:p>
            <a:r>
              <a:rPr lang="en-US" dirty="0"/>
              <a:t>Matchmaking Ministers as Teachers of God’s Kingdom Principles of Love</a:t>
            </a:r>
          </a:p>
        </p:txBody>
      </p:sp>
    </p:spTree>
    <p:extLst>
      <p:ext uri="{BB962C8B-B14F-4D97-AF65-F5344CB8AC3E}">
        <p14:creationId xmlns:p14="http://schemas.microsoft.com/office/powerpoint/2010/main" val="312247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890546-21D3-4A3A-A5A0-E649C7260682}"/>
              </a:ext>
            </a:extLst>
          </p:cNvPr>
          <p:cNvSpPr>
            <a:spLocks noGrp="1"/>
          </p:cNvSpPr>
          <p:nvPr>
            <p:ph type="title"/>
          </p:nvPr>
        </p:nvSpPr>
        <p:spPr/>
        <p:txBody>
          <a:bodyPr/>
          <a:lstStyle/>
          <a:p>
            <a:r>
              <a:rPr lang="en-US" dirty="0"/>
              <a:t>Luke 8:10</a:t>
            </a:r>
          </a:p>
        </p:txBody>
      </p:sp>
      <p:sp>
        <p:nvSpPr>
          <p:cNvPr id="3" name="Content Placeholder 2">
            <a:extLst>
              <a:ext uri="{FF2B5EF4-FFF2-40B4-BE49-F238E27FC236}">
                <a16:creationId xmlns:a16="http://schemas.microsoft.com/office/drawing/2014/main" xmlns="" id="{6E0F49D0-D411-4873-9478-80F7D8DC2FEB}"/>
              </a:ext>
            </a:extLst>
          </p:cNvPr>
          <p:cNvSpPr>
            <a:spLocks noGrp="1"/>
          </p:cNvSpPr>
          <p:nvPr>
            <p:ph idx="1"/>
          </p:nvPr>
        </p:nvSpPr>
        <p:spPr/>
        <p:txBody>
          <a:bodyPr>
            <a:normAutofit/>
          </a:bodyPr>
          <a:lstStyle/>
          <a:p>
            <a:r>
              <a:rPr lang="en-US" sz="4400" dirty="0"/>
              <a:t>“ To you it has been granted to know the mysteries of the Kingdom of God, but to the rest it is in parables, so that seeing they may not see and hearing they may not understand”</a:t>
            </a:r>
          </a:p>
        </p:txBody>
      </p:sp>
    </p:spTree>
    <p:extLst>
      <p:ext uri="{BB962C8B-B14F-4D97-AF65-F5344CB8AC3E}">
        <p14:creationId xmlns:p14="http://schemas.microsoft.com/office/powerpoint/2010/main" val="3950557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3764EB-6AD4-4A62-B3AC-853EBB64A3B5}"/>
              </a:ext>
            </a:extLst>
          </p:cNvPr>
          <p:cNvSpPr>
            <a:spLocks noGrp="1"/>
          </p:cNvSpPr>
          <p:nvPr>
            <p:ph type="title"/>
          </p:nvPr>
        </p:nvSpPr>
        <p:spPr/>
        <p:txBody>
          <a:bodyPr/>
          <a:lstStyle/>
          <a:p>
            <a:r>
              <a:rPr lang="en-US" dirty="0"/>
              <a:t>Career and Bi-Vocational Ministry</a:t>
            </a:r>
          </a:p>
        </p:txBody>
      </p:sp>
      <p:sp>
        <p:nvSpPr>
          <p:cNvPr id="3" name="Content Placeholder 2">
            <a:extLst>
              <a:ext uri="{FF2B5EF4-FFF2-40B4-BE49-F238E27FC236}">
                <a16:creationId xmlns:a16="http://schemas.microsoft.com/office/drawing/2014/main" xmlns="" id="{04E8B342-3514-4E2D-B08C-FA58DD358824}"/>
              </a:ext>
            </a:extLst>
          </p:cNvPr>
          <p:cNvSpPr>
            <a:spLocks noGrp="1"/>
          </p:cNvSpPr>
          <p:nvPr>
            <p:ph idx="1"/>
          </p:nvPr>
        </p:nvSpPr>
        <p:spPr/>
        <p:txBody>
          <a:bodyPr>
            <a:normAutofit fontScale="92500" lnSpcReduction="10000"/>
          </a:bodyPr>
          <a:lstStyle/>
          <a:p>
            <a:r>
              <a:rPr lang="en-US" dirty="0"/>
              <a:t>Matchmaking and coaching can be full-time or bi-vocational</a:t>
            </a:r>
          </a:p>
          <a:p>
            <a:endParaRPr lang="en-US" dirty="0"/>
          </a:p>
          <a:p>
            <a:r>
              <a:rPr lang="en-US" dirty="0"/>
              <a:t>Matchmaking Ministry should intersect with every other ministry</a:t>
            </a:r>
          </a:p>
          <a:p>
            <a:pPr marL="0" indent="0">
              <a:buNone/>
            </a:pPr>
            <a:r>
              <a:rPr lang="en-US" dirty="0"/>
              <a:t>       - Kids (offering child care at events for single parents)</a:t>
            </a:r>
          </a:p>
          <a:p>
            <a:pPr marL="0" indent="0">
              <a:buNone/>
            </a:pPr>
            <a:r>
              <a:rPr lang="en-US" dirty="0"/>
              <a:t>       - Teens (classes)</a:t>
            </a:r>
          </a:p>
          <a:p>
            <a:pPr marL="0" indent="0">
              <a:buNone/>
            </a:pPr>
            <a:r>
              <a:rPr lang="en-US" dirty="0"/>
              <a:t>       - Young adult</a:t>
            </a:r>
          </a:p>
          <a:p>
            <a:pPr marL="0" indent="0">
              <a:buNone/>
            </a:pPr>
            <a:r>
              <a:rPr lang="en-US" dirty="0"/>
              <a:t>       - Substance Abuse (coaching, mentoring, support)</a:t>
            </a:r>
          </a:p>
          <a:p>
            <a:pPr marL="0" indent="0">
              <a:buNone/>
            </a:pPr>
            <a:r>
              <a:rPr lang="en-US" dirty="0"/>
              <a:t>       - Men</a:t>
            </a:r>
          </a:p>
          <a:p>
            <a:pPr marL="0" indent="0">
              <a:buNone/>
            </a:pPr>
            <a:r>
              <a:rPr lang="en-US" dirty="0"/>
              <a:t>       - Married</a:t>
            </a:r>
          </a:p>
          <a:p>
            <a:pPr marL="0" indent="0">
              <a:buNone/>
            </a:pPr>
            <a:r>
              <a:rPr lang="en-US" dirty="0"/>
              <a:t>       -  Seniors</a:t>
            </a:r>
          </a:p>
          <a:p>
            <a:endParaRPr lang="en-US" dirty="0"/>
          </a:p>
          <a:p>
            <a:pPr marL="0" indent="0">
              <a:buNone/>
            </a:pPr>
            <a:endParaRPr lang="en-US" dirty="0"/>
          </a:p>
        </p:txBody>
      </p:sp>
    </p:spTree>
    <p:extLst>
      <p:ext uri="{BB962C8B-B14F-4D97-AF65-F5344CB8AC3E}">
        <p14:creationId xmlns:p14="http://schemas.microsoft.com/office/powerpoint/2010/main" val="4232200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EA74AC-5FA2-4A94-BBBE-D9887A6720C4}"/>
              </a:ext>
            </a:extLst>
          </p:cNvPr>
          <p:cNvSpPr>
            <a:spLocks noGrp="1"/>
          </p:cNvSpPr>
          <p:nvPr>
            <p:ph type="title"/>
          </p:nvPr>
        </p:nvSpPr>
        <p:spPr/>
        <p:txBody>
          <a:bodyPr/>
          <a:lstStyle/>
          <a:p>
            <a:r>
              <a:rPr lang="en-US" dirty="0"/>
              <a:t>Why Coaching?</a:t>
            </a:r>
          </a:p>
        </p:txBody>
      </p:sp>
      <p:sp>
        <p:nvSpPr>
          <p:cNvPr id="3" name="Content Placeholder 2">
            <a:extLst>
              <a:ext uri="{FF2B5EF4-FFF2-40B4-BE49-F238E27FC236}">
                <a16:creationId xmlns:a16="http://schemas.microsoft.com/office/drawing/2014/main" xmlns="" id="{86703592-D54B-489C-80B0-4B31F53FD41B}"/>
              </a:ext>
            </a:extLst>
          </p:cNvPr>
          <p:cNvSpPr>
            <a:spLocks noGrp="1"/>
          </p:cNvSpPr>
          <p:nvPr>
            <p:ph idx="1"/>
          </p:nvPr>
        </p:nvSpPr>
        <p:spPr/>
        <p:txBody>
          <a:bodyPr>
            <a:normAutofit fontScale="85000" lnSpcReduction="20000"/>
          </a:bodyPr>
          <a:lstStyle/>
          <a:p>
            <a:r>
              <a:rPr lang="en-US" dirty="0"/>
              <a:t>Water, water everywhere and not a drop to drink</a:t>
            </a:r>
          </a:p>
          <a:p>
            <a:pPr marL="0" indent="0">
              <a:buNone/>
            </a:pPr>
            <a:endParaRPr lang="en-US" dirty="0"/>
          </a:p>
          <a:p>
            <a:r>
              <a:rPr lang="en-US" dirty="0"/>
              <a:t>Clients need to identify – who they are &amp; who they are looking for</a:t>
            </a:r>
          </a:p>
          <a:p>
            <a:pPr marL="0" indent="0">
              <a:buNone/>
            </a:pPr>
            <a:endParaRPr lang="en-US" dirty="0"/>
          </a:p>
          <a:p>
            <a:r>
              <a:rPr lang="en-US" dirty="0"/>
              <a:t>Is the person you’re looking for looking for you?</a:t>
            </a:r>
          </a:p>
          <a:p>
            <a:pPr marL="0" indent="0">
              <a:buNone/>
            </a:pPr>
            <a:endParaRPr lang="en-US" dirty="0"/>
          </a:p>
          <a:p>
            <a:r>
              <a:rPr lang="en-US" dirty="0"/>
              <a:t>Many haven’t put much thought into it</a:t>
            </a:r>
          </a:p>
          <a:p>
            <a:pPr marL="0" indent="0">
              <a:buNone/>
            </a:pPr>
            <a:endParaRPr lang="en-US" dirty="0"/>
          </a:p>
          <a:p>
            <a:r>
              <a:rPr lang="en-US" dirty="0"/>
              <a:t>Driven by chemistry and attraction as a primary tool to establish compatibility</a:t>
            </a:r>
          </a:p>
          <a:p>
            <a:endParaRPr lang="en-US" dirty="0"/>
          </a:p>
          <a:p>
            <a:r>
              <a:rPr lang="en-US" dirty="0"/>
              <a:t>Relationships not working and they do not know why</a:t>
            </a:r>
          </a:p>
          <a:p>
            <a:endParaRPr lang="en-US" dirty="0"/>
          </a:p>
        </p:txBody>
      </p:sp>
    </p:spTree>
    <p:extLst>
      <p:ext uri="{BB962C8B-B14F-4D97-AF65-F5344CB8AC3E}">
        <p14:creationId xmlns:p14="http://schemas.microsoft.com/office/powerpoint/2010/main" val="2408455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A4D53D-6C21-471F-B777-4724FEB0E539}"/>
              </a:ext>
            </a:extLst>
          </p:cNvPr>
          <p:cNvSpPr>
            <a:spLocks noGrp="1"/>
          </p:cNvSpPr>
          <p:nvPr>
            <p:ph type="title"/>
          </p:nvPr>
        </p:nvSpPr>
        <p:spPr/>
        <p:txBody>
          <a:bodyPr/>
          <a:lstStyle/>
          <a:p>
            <a:r>
              <a:rPr lang="en-US" dirty="0"/>
              <a:t>Coaching Gets Results</a:t>
            </a:r>
          </a:p>
        </p:txBody>
      </p:sp>
      <p:sp>
        <p:nvSpPr>
          <p:cNvPr id="3" name="Content Placeholder 2">
            <a:extLst>
              <a:ext uri="{FF2B5EF4-FFF2-40B4-BE49-F238E27FC236}">
                <a16:creationId xmlns:a16="http://schemas.microsoft.com/office/drawing/2014/main" xmlns="" id="{CAAB30C9-A98B-45D2-9446-3BA35D153C00}"/>
              </a:ext>
            </a:extLst>
          </p:cNvPr>
          <p:cNvSpPr>
            <a:spLocks noGrp="1"/>
          </p:cNvSpPr>
          <p:nvPr>
            <p:ph idx="1"/>
          </p:nvPr>
        </p:nvSpPr>
        <p:spPr/>
        <p:txBody>
          <a:bodyPr>
            <a:normAutofit fontScale="85000" lnSpcReduction="20000"/>
          </a:bodyPr>
          <a:lstStyle/>
          <a:p>
            <a:r>
              <a:rPr lang="en-US" dirty="0"/>
              <a:t>Online dating and dating services have more failure than success</a:t>
            </a:r>
          </a:p>
          <a:p>
            <a:pPr marL="0" indent="0">
              <a:buNone/>
            </a:pPr>
            <a:endParaRPr lang="en-US" dirty="0"/>
          </a:p>
          <a:p>
            <a:r>
              <a:rPr lang="en-US" dirty="0"/>
              <a:t>Matchmaking is only as successful as the client</a:t>
            </a:r>
          </a:p>
          <a:p>
            <a:pPr marL="0" indent="0">
              <a:buNone/>
            </a:pPr>
            <a:endParaRPr lang="en-US" dirty="0"/>
          </a:p>
          <a:p>
            <a:r>
              <a:rPr lang="en-US" dirty="0"/>
              <a:t>Can put clients in front of the perfect match and they won’t know it</a:t>
            </a:r>
          </a:p>
          <a:p>
            <a:pPr marL="0" indent="0">
              <a:buNone/>
            </a:pPr>
            <a:endParaRPr lang="en-US" dirty="0"/>
          </a:p>
          <a:p>
            <a:r>
              <a:rPr lang="en-US" dirty="0"/>
              <a:t>Coaching accelerates success in finding a match</a:t>
            </a:r>
          </a:p>
          <a:p>
            <a:endParaRPr lang="en-US" dirty="0"/>
          </a:p>
          <a:p>
            <a:r>
              <a:rPr lang="en-US" dirty="0"/>
              <a:t>Sets clients up for a lasting relationship </a:t>
            </a:r>
          </a:p>
          <a:p>
            <a:pPr marL="0" indent="0">
              <a:buNone/>
            </a:pPr>
            <a:endParaRPr lang="en-US" dirty="0"/>
          </a:p>
          <a:p>
            <a:r>
              <a:rPr lang="en-US" dirty="0"/>
              <a:t>Creates positive changes in all area of life</a:t>
            </a:r>
          </a:p>
        </p:txBody>
      </p:sp>
    </p:spTree>
    <p:extLst>
      <p:ext uri="{BB962C8B-B14F-4D97-AF65-F5344CB8AC3E}">
        <p14:creationId xmlns:p14="http://schemas.microsoft.com/office/powerpoint/2010/main" val="1615942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647A0D-9F61-4B90-9A6F-C9BF94A2AB10}"/>
              </a:ext>
            </a:extLst>
          </p:cNvPr>
          <p:cNvSpPr>
            <a:spLocks noGrp="1"/>
          </p:cNvSpPr>
          <p:nvPr>
            <p:ph type="title"/>
          </p:nvPr>
        </p:nvSpPr>
        <p:spPr/>
        <p:txBody>
          <a:bodyPr/>
          <a:lstStyle/>
          <a:p>
            <a:r>
              <a:rPr lang="en-US" dirty="0"/>
              <a:t>Countering Culture</a:t>
            </a:r>
          </a:p>
        </p:txBody>
      </p:sp>
      <p:sp>
        <p:nvSpPr>
          <p:cNvPr id="3" name="Content Placeholder 2">
            <a:extLst>
              <a:ext uri="{FF2B5EF4-FFF2-40B4-BE49-F238E27FC236}">
                <a16:creationId xmlns:a16="http://schemas.microsoft.com/office/drawing/2014/main" xmlns="" id="{BAFE0EB6-5072-4665-9F69-E56F62ABD4BC}"/>
              </a:ext>
            </a:extLst>
          </p:cNvPr>
          <p:cNvSpPr>
            <a:spLocks noGrp="1"/>
          </p:cNvSpPr>
          <p:nvPr>
            <p:ph idx="1"/>
          </p:nvPr>
        </p:nvSpPr>
        <p:spPr/>
        <p:txBody>
          <a:bodyPr>
            <a:normAutofit lnSpcReduction="10000"/>
          </a:bodyPr>
          <a:lstStyle/>
          <a:p>
            <a:r>
              <a:rPr lang="en-US" dirty="0"/>
              <a:t>So much knowledge available online</a:t>
            </a:r>
          </a:p>
          <a:p>
            <a:pPr marL="0" indent="0">
              <a:buNone/>
            </a:pPr>
            <a:endParaRPr lang="en-US" dirty="0"/>
          </a:p>
          <a:p>
            <a:r>
              <a:rPr lang="en-US" dirty="0"/>
              <a:t>People have never been more confused</a:t>
            </a:r>
          </a:p>
          <a:p>
            <a:pPr marL="0" indent="0">
              <a:buNone/>
            </a:pPr>
            <a:endParaRPr lang="en-US" dirty="0"/>
          </a:p>
          <a:p>
            <a:r>
              <a:rPr lang="en-US" dirty="0"/>
              <a:t>Media, TV, Movies, News, “Science”, “Religion”</a:t>
            </a:r>
          </a:p>
          <a:p>
            <a:pPr marL="0" indent="0">
              <a:buNone/>
            </a:pPr>
            <a:endParaRPr lang="en-US" dirty="0"/>
          </a:p>
          <a:p>
            <a:r>
              <a:rPr lang="en-US" dirty="0"/>
              <a:t>Bad coaching based on opinion, experiments, secular values and dumb ideas</a:t>
            </a:r>
          </a:p>
          <a:p>
            <a:pPr marL="0" indent="0">
              <a:buNone/>
            </a:pPr>
            <a:endParaRPr lang="en-US" dirty="0"/>
          </a:p>
          <a:p>
            <a:r>
              <a:rPr lang="en-US" dirty="0"/>
              <a:t>Dysfunctional to navigate a dysfunctional system</a:t>
            </a:r>
          </a:p>
        </p:txBody>
      </p:sp>
    </p:spTree>
    <p:extLst>
      <p:ext uri="{BB962C8B-B14F-4D97-AF65-F5344CB8AC3E}">
        <p14:creationId xmlns:p14="http://schemas.microsoft.com/office/powerpoint/2010/main" val="3293842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F98723-D32B-493D-A433-54584EC6261F}"/>
              </a:ext>
            </a:extLst>
          </p:cNvPr>
          <p:cNvSpPr>
            <a:spLocks noGrp="1"/>
          </p:cNvSpPr>
          <p:nvPr>
            <p:ph type="title"/>
          </p:nvPr>
        </p:nvSpPr>
        <p:spPr/>
        <p:txBody>
          <a:bodyPr/>
          <a:lstStyle/>
          <a:p>
            <a:r>
              <a:rPr lang="en-US" dirty="0"/>
              <a:t>Matchmakers as </a:t>
            </a:r>
            <a:br>
              <a:rPr lang="en-US" dirty="0"/>
            </a:br>
            <a:r>
              <a:rPr lang="en-US" dirty="0"/>
              <a:t>coaches and ministers</a:t>
            </a:r>
          </a:p>
        </p:txBody>
      </p:sp>
      <p:sp>
        <p:nvSpPr>
          <p:cNvPr id="3" name="Content Placeholder 2">
            <a:extLst>
              <a:ext uri="{FF2B5EF4-FFF2-40B4-BE49-F238E27FC236}">
                <a16:creationId xmlns:a16="http://schemas.microsoft.com/office/drawing/2014/main" xmlns="" id="{BF2D8191-F2DB-4B20-BCFF-810FEF2AE23D}"/>
              </a:ext>
            </a:extLst>
          </p:cNvPr>
          <p:cNvSpPr>
            <a:spLocks noGrp="1"/>
          </p:cNvSpPr>
          <p:nvPr>
            <p:ph idx="1"/>
          </p:nvPr>
        </p:nvSpPr>
        <p:spPr/>
        <p:txBody>
          <a:bodyPr>
            <a:normAutofit lnSpcReduction="10000"/>
          </a:bodyPr>
          <a:lstStyle/>
          <a:p>
            <a:r>
              <a:rPr lang="en-US" dirty="0"/>
              <a:t>People are hungering for truth and having a hard time finding it</a:t>
            </a:r>
          </a:p>
          <a:p>
            <a:pPr marL="0" indent="0">
              <a:buNone/>
            </a:pPr>
            <a:endParaRPr lang="en-US" dirty="0"/>
          </a:p>
          <a:p>
            <a:r>
              <a:rPr lang="en-US" dirty="0"/>
              <a:t>The only foundation for a successful relationship is God’s Word</a:t>
            </a:r>
          </a:p>
          <a:p>
            <a:pPr marL="0" indent="0">
              <a:buNone/>
            </a:pPr>
            <a:endParaRPr lang="en-US" dirty="0"/>
          </a:p>
          <a:p>
            <a:r>
              <a:rPr lang="en-US" dirty="0"/>
              <a:t>God invented marriage</a:t>
            </a:r>
          </a:p>
          <a:p>
            <a:pPr marL="0" indent="0">
              <a:buNone/>
            </a:pPr>
            <a:endParaRPr lang="en-US" dirty="0"/>
          </a:p>
          <a:p>
            <a:r>
              <a:rPr lang="en-US" dirty="0"/>
              <a:t>Knowing the mind of the manufacturer</a:t>
            </a:r>
          </a:p>
          <a:p>
            <a:pPr marL="0" indent="0">
              <a:buNone/>
            </a:pPr>
            <a:endParaRPr lang="en-US" dirty="0"/>
          </a:p>
          <a:p>
            <a:r>
              <a:rPr lang="en-US" dirty="0"/>
              <a:t>Man has come up with his own approaches – none are better than God’s</a:t>
            </a:r>
          </a:p>
          <a:p>
            <a:pPr marL="0" indent="0">
              <a:buNone/>
            </a:pPr>
            <a:endParaRPr lang="en-US" dirty="0"/>
          </a:p>
          <a:p>
            <a:endParaRPr lang="en-US" dirty="0"/>
          </a:p>
        </p:txBody>
      </p:sp>
    </p:spTree>
    <p:extLst>
      <p:ext uri="{BB962C8B-B14F-4D97-AF65-F5344CB8AC3E}">
        <p14:creationId xmlns:p14="http://schemas.microsoft.com/office/powerpoint/2010/main" val="1002234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986C21-4B32-4F36-9959-7C2EE7D5551D}"/>
              </a:ext>
            </a:extLst>
          </p:cNvPr>
          <p:cNvSpPr>
            <a:spLocks noGrp="1"/>
          </p:cNvSpPr>
          <p:nvPr>
            <p:ph type="title"/>
          </p:nvPr>
        </p:nvSpPr>
        <p:spPr/>
        <p:txBody>
          <a:bodyPr/>
          <a:lstStyle/>
          <a:p>
            <a:r>
              <a:rPr lang="en-US" dirty="0"/>
              <a:t>Kingdom Approach To Matchmaking</a:t>
            </a:r>
          </a:p>
        </p:txBody>
      </p:sp>
      <p:sp>
        <p:nvSpPr>
          <p:cNvPr id="3" name="Content Placeholder 2">
            <a:extLst>
              <a:ext uri="{FF2B5EF4-FFF2-40B4-BE49-F238E27FC236}">
                <a16:creationId xmlns:a16="http://schemas.microsoft.com/office/drawing/2014/main" xmlns="" id="{230F4A28-72CF-4F04-9AE7-66E8F397D02B}"/>
              </a:ext>
            </a:extLst>
          </p:cNvPr>
          <p:cNvSpPr>
            <a:spLocks noGrp="1"/>
          </p:cNvSpPr>
          <p:nvPr>
            <p:ph idx="1"/>
          </p:nvPr>
        </p:nvSpPr>
        <p:spPr/>
        <p:txBody>
          <a:bodyPr/>
          <a:lstStyle/>
          <a:p>
            <a:r>
              <a:rPr lang="en-US" dirty="0"/>
              <a:t>Tradition, Culture and “religion” have distorted God’s plan</a:t>
            </a:r>
          </a:p>
          <a:p>
            <a:r>
              <a:rPr lang="en-US" dirty="0"/>
              <a:t>Studying original Hebrew meanings of words</a:t>
            </a:r>
          </a:p>
          <a:p>
            <a:pPr marL="0" indent="0">
              <a:buNone/>
            </a:pPr>
            <a:endParaRPr lang="en-US" dirty="0"/>
          </a:p>
          <a:p>
            <a:r>
              <a:rPr lang="en-US" dirty="0"/>
              <a:t>Kingdom perspective</a:t>
            </a:r>
          </a:p>
          <a:p>
            <a:pPr marL="0" indent="0">
              <a:buNone/>
            </a:pPr>
            <a:r>
              <a:rPr lang="en-US" dirty="0"/>
              <a:t>          - God did not create a religion</a:t>
            </a:r>
          </a:p>
          <a:p>
            <a:pPr marL="0" indent="0">
              <a:buNone/>
            </a:pPr>
            <a:r>
              <a:rPr lang="en-US" dirty="0"/>
              <a:t>          - Jesus came to restore the kingdom</a:t>
            </a:r>
          </a:p>
          <a:p>
            <a:pPr marL="0" indent="0">
              <a:buNone/>
            </a:pPr>
            <a:endParaRPr lang="en-US" dirty="0"/>
          </a:p>
        </p:txBody>
      </p:sp>
    </p:spTree>
    <p:extLst>
      <p:ext uri="{BB962C8B-B14F-4D97-AF65-F5344CB8AC3E}">
        <p14:creationId xmlns:p14="http://schemas.microsoft.com/office/powerpoint/2010/main" val="2720782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F9458C-8D5B-414C-9651-A9F3AEED798D}"/>
              </a:ext>
            </a:extLst>
          </p:cNvPr>
          <p:cNvSpPr>
            <a:spLocks noGrp="1"/>
          </p:cNvSpPr>
          <p:nvPr>
            <p:ph type="title"/>
          </p:nvPr>
        </p:nvSpPr>
        <p:spPr/>
        <p:txBody>
          <a:bodyPr/>
          <a:lstStyle/>
          <a:p>
            <a:r>
              <a:rPr lang="en-US" dirty="0"/>
              <a:t>John 18:36</a:t>
            </a:r>
          </a:p>
        </p:txBody>
      </p:sp>
      <p:sp>
        <p:nvSpPr>
          <p:cNvPr id="3" name="Content Placeholder 2">
            <a:extLst>
              <a:ext uri="{FF2B5EF4-FFF2-40B4-BE49-F238E27FC236}">
                <a16:creationId xmlns:a16="http://schemas.microsoft.com/office/drawing/2014/main" xmlns="" id="{447D08AC-DF3A-4923-A9CE-A7D91E07CA2A}"/>
              </a:ext>
            </a:extLst>
          </p:cNvPr>
          <p:cNvSpPr>
            <a:spLocks noGrp="1"/>
          </p:cNvSpPr>
          <p:nvPr>
            <p:ph idx="1"/>
          </p:nvPr>
        </p:nvSpPr>
        <p:spPr/>
        <p:txBody>
          <a:bodyPr>
            <a:normAutofit/>
          </a:bodyPr>
          <a:lstStyle/>
          <a:p>
            <a:pPr marL="0" indent="0">
              <a:buNone/>
            </a:pPr>
            <a:r>
              <a:rPr lang="en-US" sz="4000" dirty="0"/>
              <a:t>Jesus answered “My kingdom is not of this world.  If my Kingdom were of this world, then my servants would be fighting so that I would not be handed over to the Jews: but as it is, My kingdom is not of this realm.”</a:t>
            </a:r>
          </a:p>
        </p:txBody>
      </p:sp>
    </p:spTree>
    <p:extLst>
      <p:ext uri="{BB962C8B-B14F-4D97-AF65-F5344CB8AC3E}">
        <p14:creationId xmlns:p14="http://schemas.microsoft.com/office/powerpoint/2010/main" val="538116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FD462E-F95A-4C96-8E6B-52FF1BE87069}"/>
              </a:ext>
            </a:extLst>
          </p:cNvPr>
          <p:cNvSpPr>
            <a:spLocks noGrp="1"/>
          </p:cNvSpPr>
          <p:nvPr>
            <p:ph type="title"/>
          </p:nvPr>
        </p:nvSpPr>
        <p:spPr/>
        <p:txBody>
          <a:bodyPr/>
          <a:lstStyle/>
          <a:p>
            <a:r>
              <a:rPr lang="en-US" dirty="0"/>
              <a:t>Seeking Love…Seeking God</a:t>
            </a:r>
          </a:p>
        </p:txBody>
      </p:sp>
      <p:sp>
        <p:nvSpPr>
          <p:cNvPr id="3" name="Content Placeholder 2">
            <a:extLst>
              <a:ext uri="{FF2B5EF4-FFF2-40B4-BE49-F238E27FC236}">
                <a16:creationId xmlns:a16="http://schemas.microsoft.com/office/drawing/2014/main" xmlns="" id="{7DC8F013-99A3-4865-9200-2B70BCDE019E}"/>
              </a:ext>
            </a:extLst>
          </p:cNvPr>
          <p:cNvSpPr>
            <a:spLocks noGrp="1"/>
          </p:cNvSpPr>
          <p:nvPr>
            <p:ph idx="1"/>
          </p:nvPr>
        </p:nvSpPr>
        <p:spPr/>
        <p:txBody>
          <a:bodyPr/>
          <a:lstStyle/>
          <a:p>
            <a:r>
              <a:rPr lang="en-US" dirty="0"/>
              <a:t>People seeking Love are often seeking God</a:t>
            </a:r>
          </a:p>
          <a:p>
            <a:r>
              <a:rPr lang="en-US" dirty="0"/>
              <a:t>Working with Christian and non-Christian clients</a:t>
            </a:r>
          </a:p>
          <a:p>
            <a:endParaRPr lang="en-US" dirty="0"/>
          </a:p>
          <a:p>
            <a:r>
              <a:rPr lang="en-US" dirty="0"/>
              <a:t>People in pain over relationships </a:t>
            </a:r>
          </a:p>
          <a:p>
            <a:pPr marL="0" indent="0">
              <a:buNone/>
            </a:pPr>
            <a:r>
              <a:rPr lang="en-US" dirty="0"/>
              <a:t>          - Non-Christians - Try Jesus</a:t>
            </a:r>
          </a:p>
          <a:p>
            <a:pPr marL="0" indent="0">
              <a:buNone/>
            </a:pPr>
            <a:r>
              <a:rPr lang="en-US" dirty="0"/>
              <a:t>          - Christian - Ready to deepen their relationship with God</a:t>
            </a:r>
          </a:p>
          <a:p>
            <a:pPr marL="0" indent="0">
              <a:buNone/>
            </a:pPr>
            <a:r>
              <a:rPr lang="en-US" dirty="0"/>
              <a:t>         - Coachable in deepening their relationships with themselves</a:t>
            </a:r>
          </a:p>
        </p:txBody>
      </p:sp>
    </p:spTree>
    <p:extLst>
      <p:ext uri="{BB962C8B-B14F-4D97-AF65-F5344CB8AC3E}">
        <p14:creationId xmlns:p14="http://schemas.microsoft.com/office/powerpoint/2010/main" val="38092646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docProps/app.xml><?xml version="1.0" encoding="utf-8"?>
<Properties xmlns="http://schemas.openxmlformats.org/officeDocument/2006/extended-properties" xmlns:vt="http://schemas.openxmlformats.org/officeDocument/2006/docPropsVTypes">
  <Template>TM03090430[[fn=Banded]]</Template>
  <TotalTime>1486</TotalTime>
  <Words>469</Words>
  <Application>Microsoft Macintosh PowerPoint</Application>
  <PresentationFormat>Widescreen</PresentationFormat>
  <Paragraphs>76</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Corbel</vt:lpstr>
      <vt:lpstr>Wingdings</vt:lpstr>
      <vt:lpstr>Banded</vt:lpstr>
      <vt:lpstr>Relationship Coaching</vt:lpstr>
      <vt:lpstr>Career and Bi-Vocational Ministry</vt:lpstr>
      <vt:lpstr>Why Coaching?</vt:lpstr>
      <vt:lpstr>Coaching Gets Results</vt:lpstr>
      <vt:lpstr>Countering Culture</vt:lpstr>
      <vt:lpstr>Matchmakers as  coaches and ministers</vt:lpstr>
      <vt:lpstr>Kingdom Approach To Matchmaking</vt:lpstr>
      <vt:lpstr>John 18:36</vt:lpstr>
      <vt:lpstr>Seeking Love…Seeking God</vt:lpstr>
      <vt:lpstr>Luke 8:10</vt:lpstr>
    </vt:vector>
  </TitlesOfParts>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Relationship Coaching</dc:title>
  <dc:creator>Kristina</dc:creator>
  <cp:lastModifiedBy>Wally DELAFUENTE</cp:lastModifiedBy>
  <cp:revision>31</cp:revision>
  <dcterms:created xsi:type="dcterms:W3CDTF">2019-09-03T14:41:55Z</dcterms:created>
  <dcterms:modified xsi:type="dcterms:W3CDTF">2019-09-10T14:54:17Z</dcterms:modified>
</cp:coreProperties>
</file>