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9" r:id="rId3"/>
    <p:sldId id="279" r:id="rId4"/>
    <p:sldId id="280" r:id="rId5"/>
    <p:sldId id="290" r:id="rId6"/>
    <p:sldId id="292" r:id="rId7"/>
    <p:sldId id="294" r:id="rId8"/>
    <p:sldId id="282" r:id="rId9"/>
    <p:sldId id="278" r:id="rId10"/>
  </p:sldIdLst>
  <p:sldSz cx="9144000" cy="5143500" type="screen16x9"/>
  <p:notesSz cx="6858000" cy="9144000"/>
  <p:embeddedFontLst>
    <p:embeddedFont>
      <p:font typeface="Impact" pitchFamily="34" charset="0"/>
      <p:regular r:id="rId12"/>
    </p:embeddedFont>
    <p:embeddedFont>
      <p:font typeface="Roboto Slab" charset="0"/>
      <p:regular r:id="rId13"/>
      <p:bold r:id="rId14"/>
    </p:embeddedFon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Nixie One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8CEBAF2-A0B9-41F5-855D-340B4F70AB4A}">
  <a:tblStyle styleId="{98CEBAF2-A0B9-41F5-855D-340B4F70AB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0ED7BB8-C791-43B9-B544-FB8657F4FD4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8" d="100"/>
          <a:sy n="68" d="100"/>
        </p:scale>
        <p:origin x="-57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42D93B-2A78-4731-B133-4D9170596E5D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F89CF5EC-29C5-453F-AF2B-DA96CFDAC9CB}">
      <dgm:prSet phldrT="[Texto]"/>
      <dgm:spPr/>
      <dgm:t>
        <a:bodyPr/>
        <a:lstStyle/>
        <a:p>
          <a:r>
            <a:rPr lang="es-MX" dirty="0" smtClean="0"/>
            <a:t>Angular </a:t>
          </a:r>
          <a:endParaRPr lang="es-MX" dirty="0"/>
        </a:p>
      </dgm:t>
    </dgm:pt>
    <dgm:pt modelId="{624197A8-29B8-4ED7-9FD7-16942E2EC748}" type="parTrans" cxnId="{C3182219-BDB8-4C8D-A417-4E544309F522}">
      <dgm:prSet/>
      <dgm:spPr/>
      <dgm:t>
        <a:bodyPr/>
        <a:lstStyle/>
        <a:p>
          <a:endParaRPr lang="es-MX"/>
        </a:p>
      </dgm:t>
    </dgm:pt>
    <dgm:pt modelId="{8D92822B-E6E9-44D9-BD41-09E90A7F26E3}" type="sibTrans" cxnId="{C3182219-BDB8-4C8D-A417-4E544309F522}">
      <dgm:prSet/>
      <dgm:spPr/>
      <dgm:t>
        <a:bodyPr/>
        <a:lstStyle/>
        <a:p>
          <a:endParaRPr lang="es-MX"/>
        </a:p>
      </dgm:t>
    </dgm:pt>
    <dgm:pt modelId="{4BB811C9-EBDD-4E65-A77C-865A00134385}">
      <dgm:prSet phldrT="[Texto]"/>
      <dgm:spPr/>
      <dgm:t>
        <a:bodyPr/>
        <a:lstStyle/>
        <a:p>
          <a:r>
            <a:rPr lang="es-MX" dirty="0" smtClean="0"/>
            <a:t>Viva</a:t>
          </a:r>
          <a:endParaRPr lang="es-MX" dirty="0"/>
        </a:p>
      </dgm:t>
    </dgm:pt>
    <dgm:pt modelId="{BF4EC5C9-24FE-4BD3-8135-071935409713}" type="parTrans" cxnId="{12A3A043-5322-4B46-A24C-F617D85512EB}">
      <dgm:prSet/>
      <dgm:spPr/>
      <dgm:t>
        <a:bodyPr/>
        <a:lstStyle/>
        <a:p>
          <a:endParaRPr lang="es-MX"/>
        </a:p>
      </dgm:t>
    </dgm:pt>
    <dgm:pt modelId="{843F31EF-38B1-4B54-8661-328A40D8E522}" type="sibTrans" cxnId="{12A3A043-5322-4B46-A24C-F617D85512EB}">
      <dgm:prSet/>
      <dgm:spPr/>
      <dgm:t>
        <a:bodyPr/>
        <a:lstStyle/>
        <a:p>
          <a:endParaRPr lang="es-MX"/>
        </a:p>
      </dgm:t>
    </dgm:pt>
    <dgm:pt modelId="{505BF060-570F-47A9-B878-8DE0C3C1D007}">
      <dgm:prSet phldrT="[Texto]"/>
      <dgm:spPr/>
      <dgm:t>
        <a:bodyPr/>
        <a:lstStyle/>
        <a:p>
          <a:r>
            <a:rPr lang="es-MX" dirty="0" smtClean="0"/>
            <a:t>Desechada</a:t>
          </a:r>
          <a:endParaRPr lang="es-MX" dirty="0"/>
        </a:p>
      </dgm:t>
    </dgm:pt>
    <dgm:pt modelId="{68D5FE04-0D8E-412F-B551-22386B73EE51}" type="parTrans" cxnId="{1F0DCF0C-E73C-4B62-AC39-1EF47A4C4FEE}">
      <dgm:prSet/>
      <dgm:spPr/>
      <dgm:t>
        <a:bodyPr/>
        <a:lstStyle/>
        <a:p>
          <a:endParaRPr lang="es-MX"/>
        </a:p>
      </dgm:t>
    </dgm:pt>
    <dgm:pt modelId="{66FE69E5-38F3-4C11-81B8-5019C44A0367}" type="sibTrans" cxnId="{1F0DCF0C-E73C-4B62-AC39-1EF47A4C4FEE}">
      <dgm:prSet/>
      <dgm:spPr/>
      <dgm:t>
        <a:bodyPr/>
        <a:lstStyle/>
        <a:p>
          <a:endParaRPr lang="es-MX"/>
        </a:p>
      </dgm:t>
    </dgm:pt>
    <dgm:pt modelId="{76E26979-BF70-42EC-A436-9B536701D95F}">
      <dgm:prSet/>
      <dgm:spPr/>
      <dgm:t>
        <a:bodyPr/>
        <a:lstStyle/>
        <a:p>
          <a:r>
            <a:rPr lang="es-MX" dirty="0" smtClean="0"/>
            <a:t>Escogida</a:t>
          </a:r>
          <a:endParaRPr lang="es-MX" dirty="0"/>
        </a:p>
      </dgm:t>
    </dgm:pt>
    <dgm:pt modelId="{D1240656-377E-4726-9638-96DA492B28D1}" type="parTrans" cxnId="{4E2AB1E5-8FB1-438A-ABF8-C32DD5B0CBD6}">
      <dgm:prSet/>
      <dgm:spPr/>
      <dgm:t>
        <a:bodyPr/>
        <a:lstStyle/>
        <a:p>
          <a:endParaRPr lang="es-MX"/>
        </a:p>
      </dgm:t>
    </dgm:pt>
    <dgm:pt modelId="{01B35B23-08F5-4F99-84B8-3AFE8A4091D0}" type="sibTrans" cxnId="{4E2AB1E5-8FB1-438A-ABF8-C32DD5B0CBD6}">
      <dgm:prSet/>
      <dgm:spPr/>
      <dgm:t>
        <a:bodyPr/>
        <a:lstStyle/>
        <a:p>
          <a:endParaRPr lang="es-MX"/>
        </a:p>
      </dgm:t>
    </dgm:pt>
    <dgm:pt modelId="{6165AE94-BECF-4269-92F5-DC6AB4A84B81}">
      <dgm:prSet/>
      <dgm:spPr/>
      <dgm:t>
        <a:bodyPr/>
        <a:lstStyle/>
        <a:p>
          <a:r>
            <a:rPr lang="es-MX" smtClean="0"/>
            <a:t>Preciosa</a:t>
          </a:r>
          <a:endParaRPr lang="es-MX" dirty="0"/>
        </a:p>
      </dgm:t>
    </dgm:pt>
    <dgm:pt modelId="{BBE30F79-D07C-441D-AA51-2A31EA17B951}" type="parTrans" cxnId="{E21B8084-BCC7-4333-A5A8-F7447C9F2340}">
      <dgm:prSet/>
      <dgm:spPr/>
      <dgm:t>
        <a:bodyPr/>
        <a:lstStyle/>
        <a:p>
          <a:endParaRPr lang="es-MX"/>
        </a:p>
      </dgm:t>
    </dgm:pt>
    <dgm:pt modelId="{EE92FBA8-96AC-4E58-B576-8757C5ACB64F}" type="sibTrans" cxnId="{E21B8084-BCC7-4333-A5A8-F7447C9F2340}">
      <dgm:prSet/>
      <dgm:spPr/>
      <dgm:t>
        <a:bodyPr/>
        <a:lstStyle/>
        <a:p>
          <a:endParaRPr lang="es-MX"/>
        </a:p>
      </dgm:t>
    </dgm:pt>
    <dgm:pt modelId="{6F88A35F-31D8-4043-9E06-947ADD8CE5D8}" type="pres">
      <dgm:prSet presAssocID="{9142D93B-2A78-4731-B133-4D9170596E5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2DD9FC1-21DF-4A71-821B-1A3C7949A21E}" type="pres">
      <dgm:prSet presAssocID="{F89CF5EC-29C5-453F-AF2B-DA96CFDAC9CB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99655DB-79F2-45B7-971C-F7B57AB313A9}" type="pres">
      <dgm:prSet presAssocID="{8D92822B-E6E9-44D9-BD41-09E90A7F26E3}" presName="parSpace" presStyleCnt="0"/>
      <dgm:spPr/>
    </dgm:pt>
    <dgm:pt modelId="{63B285F6-28A1-44B7-A75C-6C9936DC5729}" type="pres">
      <dgm:prSet presAssocID="{4BB811C9-EBDD-4E65-A77C-865A00134385}" presName="parTxOnly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C38E8D7-E82C-4705-AD67-707CE67A48BD}" type="pres">
      <dgm:prSet presAssocID="{843F31EF-38B1-4B54-8661-328A40D8E522}" presName="parSpace" presStyleCnt="0"/>
      <dgm:spPr/>
    </dgm:pt>
    <dgm:pt modelId="{14409E28-D9B3-4B1F-AE0D-937C49C29BC4}" type="pres">
      <dgm:prSet presAssocID="{505BF060-570F-47A9-B878-8DE0C3C1D007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4F037B7-B185-4888-ACBB-92D60FDB4DDC}" type="pres">
      <dgm:prSet presAssocID="{66FE69E5-38F3-4C11-81B8-5019C44A0367}" presName="parSpace" presStyleCnt="0"/>
      <dgm:spPr/>
    </dgm:pt>
    <dgm:pt modelId="{86FD9088-D71A-40FB-AE4C-DDBE5A2B433B}" type="pres">
      <dgm:prSet presAssocID="{76E26979-BF70-42EC-A436-9B536701D95F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F56D3A1-E186-4FC9-BA75-6D8028A7BC86}" type="pres">
      <dgm:prSet presAssocID="{01B35B23-08F5-4F99-84B8-3AFE8A4091D0}" presName="parSpace" presStyleCnt="0"/>
      <dgm:spPr/>
    </dgm:pt>
    <dgm:pt modelId="{075AE259-ED39-4EF8-8E56-15CF6E28AD45}" type="pres">
      <dgm:prSet presAssocID="{6165AE94-BECF-4269-92F5-DC6AB4A84B81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7C9D60E-B263-49EC-808B-7ED718D64894}" type="presOf" srcId="{F89CF5EC-29C5-453F-AF2B-DA96CFDAC9CB}" destId="{52DD9FC1-21DF-4A71-821B-1A3C7949A21E}" srcOrd="0" destOrd="0" presId="urn:microsoft.com/office/officeart/2005/8/layout/hChevron3"/>
    <dgm:cxn modelId="{48348A55-03FA-4ACB-ADB6-A31151ED3B99}" type="presOf" srcId="{6165AE94-BECF-4269-92F5-DC6AB4A84B81}" destId="{075AE259-ED39-4EF8-8E56-15CF6E28AD45}" srcOrd="0" destOrd="0" presId="urn:microsoft.com/office/officeart/2005/8/layout/hChevron3"/>
    <dgm:cxn modelId="{45C01658-0676-4CC0-A4FE-AC467854CBFF}" type="presOf" srcId="{4BB811C9-EBDD-4E65-A77C-865A00134385}" destId="{63B285F6-28A1-44B7-A75C-6C9936DC5729}" srcOrd="0" destOrd="0" presId="urn:microsoft.com/office/officeart/2005/8/layout/hChevron3"/>
    <dgm:cxn modelId="{1F0DCF0C-E73C-4B62-AC39-1EF47A4C4FEE}" srcId="{9142D93B-2A78-4731-B133-4D9170596E5D}" destId="{505BF060-570F-47A9-B878-8DE0C3C1D007}" srcOrd="2" destOrd="0" parTransId="{68D5FE04-0D8E-412F-B551-22386B73EE51}" sibTransId="{66FE69E5-38F3-4C11-81B8-5019C44A0367}"/>
    <dgm:cxn modelId="{8E038CD5-CC0A-407F-94DF-2F787449CFAE}" type="presOf" srcId="{76E26979-BF70-42EC-A436-9B536701D95F}" destId="{86FD9088-D71A-40FB-AE4C-DDBE5A2B433B}" srcOrd="0" destOrd="0" presId="urn:microsoft.com/office/officeart/2005/8/layout/hChevron3"/>
    <dgm:cxn modelId="{02D01135-2C33-4F30-AE03-291DE496A24A}" type="presOf" srcId="{505BF060-570F-47A9-B878-8DE0C3C1D007}" destId="{14409E28-D9B3-4B1F-AE0D-937C49C29BC4}" srcOrd="0" destOrd="0" presId="urn:microsoft.com/office/officeart/2005/8/layout/hChevron3"/>
    <dgm:cxn modelId="{4E2AB1E5-8FB1-438A-ABF8-C32DD5B0CBD6}" srcId="{9142D93B-2A78-4731-B133-4D9170596E5D}" destId="{76E26979-BF70-42EC-A436-9B536701D95F}" srcOrd="3" destOrd="0" parTransId="{D1240656-377E-4726-9638-96DA492B28D1}" sibTransId="{01B35B23-08F5-4F99-84B8-3AFE8A4091D0}"/>
    <dgm:cxn modelId="{E21B8084-BCC7-4333-A5A8-F7447C9F2340}" srcId="{9142D93B-2A78-4731-B133-4D9170596E5D}" destId="{6165AE94-BECF-4269-92F5-DC6AB4A84B81}" srcOrd="4" destOrd="0" parTransId="{BBE30F79-D07C-441D-AA51-2A31EA17B951}" sibTransId="{EE92FBA8-96AC-4E58-B576-8757C5ACB64F}"/>
    <dgm:cxn modelId="{CF091664-D22F-47DF-9DEE-B3484CB7A8CD}" type="presOf" srcId="{9142D93B-2A78-4731-B133-4D9170596E5D}" destId="{6F88A35F-31D8-4043-9E06-947ADD8CE5D8}" srcOrd="0" destOrd="0" presId="urn:microsoft.com/office/officeart/2005/8/layout/hChevron3"/>
    <dgm:cxn modelId="{12A3A043-5322-4B46-A24C-F617D85512EB}" srcId="{9142D93B-2A78-4731-B133-4D9170596E5D}" destId="{4BB811C9-EBDD-4E65-A77C-865A00134385}" srcOrd="1" destOrd="0" parTransId="{BF4EC5C9-24FE-4BD3-8135-071935409713}" sibTransId="{843F31EF-38B1-4B54-8661-328A40D8E522}"/>
    <dgm:cxn modelId="{C3182219-BDB8-4C8D-A417-4E544309F522}" srcId="{9142D93B-2A78-4731-B133-4D9170596E5D}" destId="{F89CF5EC-29C5-453F-AF2B-DA96CFDAC9CB}" srcOrd="0" destOrd="0" parTransId="{624197A8-29B8-4ED7-9FD7-16942E2EC748}" sibTransId="{8D92822B-E6E9-44D9-BD41-09E90A7F26E3}"/>
    <dgm:cxn modelId="{03661A81-BAD4-45D8-BBE5-A72FC5385321}" type="presParOf" srcId="{6F88A35F-31D8-4043-9E06-947ADD8CE5D8}" destId="{52DD9FC1-21DF-4A71-821B-1A3C7949A21E}" srcOrd="0" destOrd="0" presId="urn:microsoft.com/office/officeart/2005/8/layout/hChevron3"/>
    <dgm:cxn modelId="{1E0DC89A-AC1E-406E-8B98-B5ECEC46CB35}" type="presParOf" srcId="{6F88A35F-31D8-4043-9E06-947ADD8CE5D8}" destId="{B99655DB-79F2-45B7-971C-F7B57AB313A9}" srcOrd="1" destOrd="0" presId="urn:microsoft.com/office/officeart/2005/8/layout/hChevron3"/>
    <dgm:cxn modelId="{75CBDD74-F1DA-4BA8-AD82-09F338ED3CF5}" type="presParOf" srcId="{6F88A35F-31D8-4043-9E06-947ADD8CE5D8}" destId="{63B285F6-28A1-44B7-A75C-6C9936DC5729}" srcOrd="2" destOrd="0" presId="urn:microsoft.com/office/officeart/2005/8/layout/hChevron3"/>
    <dgm:cxn modelId="{3D37906B-C445-4434-A6F7-1645B159E798}" type="presParOf" srcId="{6F88A35F-31D8-4043-9E06-947ADD8CE5D8}" destId="{3C38E8D7-E82C-4705-AD67-707CE67A48BD}" srcOrd="3" destOrd="0" presId="urn:microsoft.com/office/officeart/2005/8/layout/hChevron3"/>
    <dgm:cxn modelId="{E2E0B580-30DC-4077-9FB8-BDF27D345BAF}" type="presParOf" srcId="{6F88A35F-31D8-4043-9E06-947ADD8CE5D8}" destId="{14409E28-D9B3-4B1F-AE0D-937C49C29BC4}" srcOrd="4" destOrd="0" presId="urn:microsoft.com/office/officeart/2005/8/layout/hChevron3"/>
    <dgm:cxn modelId="{67B5B3B9-A84E-4A88-9F78-BF9024F56228}" type="presParOf" srcId="{6F88A35F-31D8-4043-9E06-947ADD8CE5D8}" destId="{A4F037B7-B185-4888-ACBB-92D60FDB4DDC}" srcOrd="5" destOrd="0" presId="urn:microsoft.com/office/officeart/2005/8/layout/hChevron3"/>
    <dgm:cxn modelId="{3F7E50B5-E03A-44E6-AE04-3DAB3FB878F1}" type="presParOf" srcId="{6F88A35F-31D8-4043-9E06-947ADD8CE5D8}" destId="{86FD9088-D71A-40FB-AE4C-DDBE5A2B433B}" srcOrd="6" destOrd="0" presId="urn:microsoft.com/office/officeart/2005/8/layout/hChevron3"/>
    <dgm:cxn modelId="{5EBEF466-E247-4EA1-B438-8A19886788F2}" type="presParOf" srcId="{6F88A35F-31D8-4043-9E06-947ADD8CE5D8}" destId="{0F56D3A1-E186-4FC9-BA75-6D8028A7BC86}" srcOrd="7" destOrd="0" presId="urn:microsoft.com/office/officeart/2005/8/layout/hChevron3"/>
    <dgm:cxn modelId="{33FF7C91-F9CF-42C1-93A9-F6E1C3AF19C1}" type="presParOf" srcId="{6F88A35F-31D8-4043-9E06-947ADD8CE5D8}" destId="{075AE259-ED39-4EF8-8E56-15CF6E28AD45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DD9FC1-21DF-4A71-821B-1A3C7949A21E}">
      <dsp:nvSpPr>
        <dsp:cNvPr id="0" name=""/>
        <dsp:cNvSpPr/>
      </dsp:nvSpPr>
      <dsp:spPr>
        <a:xfrm>
          <a:off x="1001" y="1237529"/>
          <a:ext cx="1952691" cy="781076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Angular </a:t>
          </a:r>
          <a:endParaRPr lang="es-MX" sz="1600" kern="1200" dirty="0"/>
        </a:p>
      </dsp:txBody>
      <dsp:txXfrm>
        <a:off x="1001" y="1237529"/>
        <a:ext cx="1757422" cy="781076"/>
      </dsp:txXfrm>
    </dsp:sp>
    <dsp:sp modelId="{63B285F6-28A1-44B7-A75C-6C9936DC5729}">
      <dsp:nvSpPr>
        <dsp:cNvPr id="0" name=""/>
        <dsp:cNvSpPr/>
      </dsp:nvSpPr>
      <dsp:spPr>
        <a:xfrm>
          <a:off x="1563154" y="1237529"/>
          <a:ext cx="1952691" cy="781076"/>
        </a:xfrm>
        <a:prstGeom prst="chevron">
          <a:avLst/>
        </a:prstGeom>
        <a:solidFill>
          <a:schemeClr val="accent5">
            <a:hueOff val="-839270"/>
            <a:satOff val="-560"/>
            <a:lumOff val="49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Viva</a:t>
          </a:r>
          <a:endParaRPr lang="es-MX" sz="1600" kern="1200" dirty="0"/>
        </a:p>
      </dsp:txBody>
      <dsp:txXfrm>
        <a:off x="1953692" y="1237529"/>
        <a:ext cx="1171615" cy="781076"/>
      </dsp:txXfrm>
    </dsp:sp>
    <dsp:sp modelId="{14409E28-D9B3-4B1F-AE0D-937C49C29BC4}">
      <dsp:nvSpPr>
        <dsp:cNvPr id="0" name=""/>
        <dsp:cNvSpPr/>
      </dsp:nvSpPr>
      <dsp:spPr>
        <a:xfrm>
          <a:off x="3125308" y="1237529"/>
          <a:ext cx="1952691" cy="781076"/>
        </a:xfrm>
        <a:prstGeom prst="chevron">
          <a:avLst/>
        </a:prstGeom>
        <a:solidFill>
          <a:schemeClr val="accent5">
            <a:hueOff val="-1678540"/>
            <a:satOff val="-1121"/>
            <a:lumOff val="99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Desechada</a:t>
          </a:r>
          <a:endParaRPr lang="es-MX" sz="1600" kern="1200" dirty="0"/>
        </a:p>
      </dsp:txBody>
      <dsp:txXfrm>
        <a:off x="3515846" y="1237529"/>
        <a:ext cx="1171615" cy="781076"/>
      </dsp:txXfrm>
    </dsp:sp>
    <dsp:sp modelId="{86FD9088-D71A-40FB-AE4C-DDBE5A2B433B}">
      <dsp:nvSpPr>
        <dsp:cNvPr id="0" name=""/>
        <dsp:cNvSpPr/>
      </dsp:nvSpPr>
      <dsp:spPr>
        <a:xfrm>
          <a:off x="4687462" y="1237529"/>
          <a:ext cx="1952691" cy="781076"/>
        </a:xfrm>
        <a:prstGeom prst="chevron">
          <a:avLst/>
        </a:prstGeom>
        <a:solidFill>
          <a:schemeClr val="accent5">
            <a:hueOff val="-2517810"/>
            <a:satOff val="-1681"/>
            <a:lumOff val="148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Escogida</a:t>
          </a:r>
          <a:endParaRPr lang="es-MX" sz="1600" kern="1200" dirty="0"/>
        </a:p>
      </dsp:txBody>
      <dsp:txXfrm>
        <a:off x="5078000" y="1237529"/>
        <a:ext cx="1171615" cy="781076"/>
      </dsp:txXfrm>
    </dsp:sp>
    <dsp:sp modelId="{075AE259-ED39-4EF8-8E56-15CF6E28AD45}">
      <dsp:nvSpPr>
        <dsp:cNvPr id="0" name=""/>
        <dsp:cNvSpPr/>
      </dsp:nvSpPr>
      <dsp:spPr>
        <a:xfrm>
          <a:off x="6249615" y="1237529"/>
          <a:ext cx="1952691" cy="781076"/>
        </a:xfrm>
        <a:prstGeom prst="chevron">
          <a:avLst/>
        </a:prstGeom>
        <a:solidFill>
          <a:schemeClr val="accent5">
            <a:hueOff val="-3357079"/>
            <a:satOff val="-2242"/>
            <a:lumOff val="1980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smtClean="0"/>
            <a:t>Preciosa</a:t>
          </a:r>
          <a:endParaRPr lang="es-MX" sz="1600" kern="1200" dirty="0"/>
        </a:p>
      </dsp:txBody>
      <dsp:txXfrm>
        <a:off x="6640153" y="1237529"/>
        <a:ext cx="1171615" cy="781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37329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e2d5601ac4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e2d5601ac4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e2d5601ac4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e2d5601ac4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4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3398538" y="1599538"/>
            <a:ext cx="2346925" cy="19444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E3142">
                    <a:alpha val="26820"/>
                  </a:srgbClr>
                </a:solidFill>
                <a:latin typeface="Impact"/>
              </a:rPr>
              <a:t>“</a:t>
            </a:r>
          </a:p>
        </p:txBody>
      </p:sp>
      <p:sp>
        <p:nvSpPr>
          <p:cNvPr id="26" name="Google Shape;26;p4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>
                <a:solidFill>
                  <a:schemeClr val="lt1"/>
                </a:solidFill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▫"/>
              <a:defRPr sz="2000">
                <a:solidFill>
                  <a:schemeClr val="lt1"/>
                </a:solidFill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8pPr>
            <a:lvl9pPr marL="4114800" lvl="8" indent="-355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34" name="Google Shape;34;p5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5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>
              <a:spcBef>
                <a:spcPts val="60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2800"/>
            </a:lvl2pPr>
            <a:lvl3pPr marL="1371600" lvl="2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marL="1828800" lvl="3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marL="2286000" lvl="4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marL="2743200" lvl="5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marL="3200400" lvl="6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marL="3657600" lvl="7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tyle B">
  <p:cSld name="BLANK_1_1_1">
    <p:bg>
      <p:bgPr>
        <a:solidFill>
          <a:schemeClr val="accen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/>
          <p:nvPr/>
        </p:nvSpPr>
        <p:spPr>
          <a:xfrm>
            <a:off x="0" y="4294550"/>
            <a:ext cx="9144000" cy="24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98" name="Google Shape;98;p1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7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9" name="Google Shape;59;p7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xfrm>
            <a:off x="1146025" y="1773300"/>
            <a:ext cx="24099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2"/>
          </p:nvPr>
        </p:nvSpPr>
        <p:spPr>
          <a:xfrm>
            <a:off x="3679388" y="1773300"/>
            <a:ext cx="24099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3"/>
          </p:nvPr>
        </p:nvSpPr>
        <p:spPr>
          <a:xfrm>
            <a:off x="6212750" y="1773300"/>
            <a:ext cx="24099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6610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8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1" name="Google Shape;71;p8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Google Shape;72;p8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3862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8" r:id="rId5"/>
    <p:sldLayoutId id="2147483664" r:id="rId6"/>
    <p:sldLayoutId id="2147483665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>
            <a:spLocks noGrp="1"/>
          </p:cNvSpPr>
          <p:nvPr>
            <p:ph type="ctrTitle"/>
          </p:nvPr>
        </p:nvSpPr>
        <p:spPr>
          <a:xfrm>
            <a:off x="1189856" y="2211710"/>
            <a:ext cx="676652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Evangelismo: Presentando la Gracia</a:t>
            </a:r>
            <a:endParaRPr dirty="0">
              <a:latin typeface="Calibri" pitchFamily="34" charset="0"/>
            </a:endParaRPr>
          </a:p>
        </p:txBody>
      </p:sp>
      <p:grpSp>
        <p:nvGrpSpPr>
          <p:cNvPr id="106" name="Google Shape;106;p13"/>
          <p:cNvGrpSpPr/>
          <p:nvPr/>
        </p:nvGrpSpPr>
        <p:grpSpPr>
          <a:xfrm>
            <a:off x="753267" y="1029785"/>
            <a:ext cx="964541" cy="1011307"/>
            <a:chOff x="5961125" y="1623900"/>
            <a:chExt cx="427450" cy="448175"/>
          </a:xfrm>
        </p:grpSpPr>
        <p:sp>
          <p:nvSpPr>
            <p:cNvPr id="107" name="Google Shape;107;p13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135;p15"/>
          <p:cNvSpPr txBox="1">
            <a:spLocks/>
          </p:cNvSpPr>
          <p:nvPr/>
        </p:nvSpPr>
        <p:spPr>
          <a:xfrm>
            <a:off x="0" y="123478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Font typeface="Nixie One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rgbClr val="FFFFFF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 txBox="1">
            <a:spLocks noGrp="1"/>
          </p:cNvSpPr>
          <p:nvPr>
            <p:ph type="ctrTitle"/>
          </p:nvPr>
        </p:nvSpPr>
        <p:spPr>
          <a:xfrm>
            <a:off x="3718064" y="2715766"/>
            <a:ext cx="5317416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latin typeface="Calibri" pitchFamily="34" charset="0"/>
              </a:rPr>
              <a:t>El</a:t>
            </a:r>
            <a:r>
              <a:rPr lang="en" dirty="0" smtClean="0">
                <a:latin typeface="Calibri" pitchFamily="34" charset="0"/>
              </a:rPr>
              <a:t> llamado al arrepentimiento</a:t>
            </a:r>
            <a:endParaRPr dirty="0">
              <a:latin typeface="Calibri" pitchFamily="34" charset="0"/>
            </a:endParaRPr>
          </a:p>
        </p:txBody>
      </p:sp>
      <p:sp>
        <p:nvSpPr>
          <p:cNvPr id="143" name="Google Shape;143;p16"/>
          <p:cNvSpPr txBox="1">
            <a:spLocks noGrp="1"/>
          </p:cNvSpPr>
          <p:nvPr>
            <p:ph type="subTitle" idx="1"/>
          </p:nvPr>
        </p:nvSpPr>
        <p:spPr>
          <a:xfrm>
            <a:off x="3738708" y="3875182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Unidad V: Los componentes escenciales </a:t>
            </a:r>
            <a:br>
              <a:rPr lang="en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</a:br>
            <a:r>
              <a:rPr lang="en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	 del evangelismo</a:t>
            </a:r>
            <a:endParaRPr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44" name="Google Shape;144;p16"/>
          <p:cNvSpPr txBox="1"/>
          <p:nvPr/>
        </p:nvSpPr>
        <p:spPr>
          <a:xfrm>
            <a:off x="0" y="841282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0" dirty="0" smtClean="0">
                <a:solidFill>
                  <a:schemeClr val="accent2"/>
                </a:solidFill>
                <a:latin typeface="Calibri" pitchFamily="34" charset="0"/>
                <a:ea typeface="Roboto Slab"/>
                <a:cs typeface="Roboto Slab"/>
                <a:sym typeface="Roboto Slab"/>
              </a:rPr>
              <a:t>14</a:t>
            </a:r>
            <a:endParaRPr sz="20000" dirty="0">
              <a:solidFill>
                <a:schemeClr val="accent2"/>
              </a:solidFill>
              <a:latin typeface="Calibri" pitchFamily="34" charset="0"/>
              <a:ea typeface="Roboto Slab"/>
              <a:cs typeface="Roboto Slab"/>
              <a:sym typeface="Roboto Slab"/>
            </a:endParaRPr>
          </a:p>
        </p:txBody>
      </p:sp>
      <p:sp>
        <p:nvSpPr>
          <p:cNvPr id="145" name="Google Shape;145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6" name="Google Shape;105;p13"/>
          <p:cNvSpPr txBox="1">
            <a:spLocks/>
          </p:cNvSpPr>
          <p:nvPr/>
        </p:nvSpPr>
        <p:spPr>
          <a:xfrm>
            <a:off x="685800" y="259822"/>
            <a:ext cx="2374032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MX" dirty="0" smtClean="0">
                <a:solidFill>
                  <a:schemeClr val="bg1"/>
                </a:solidFill>
                <a:latin typeface="Calibri" pitchFamily="34" charset="0"/>
              </a:rPr>
              <a:t>Sesión</a:t>
            </a:r>
            <a:endParaRPr lang="es-MX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 txBox="1">
            <a:spLocks noGrp="1"/>
          </p:cNvSpPr>
          <p:nvPr>
            <p:ph type="body" idx="1"/>
          </p:nvPr>
        </p:nvSpPr>
        <p:spPr>
          <a:xfrm>
            <a:off x="539552" y="2254682"/>
            <a:ext cx="8495928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s-MX" dirty="0" smtClean="0">
                <a:latin typeface="Calibri" pitchFamily="34" charset="0"/>
              </a:rPr>
              <a:t>Mas </a:t>
            </a:r>
            <a:r>
              <a:rPr lang="es-MX" dirty="0">
                <a:latin typeface="Calibri" pitchFamily="34" charset="0"/>
              </a:rPr>
              <a:t>vosotros sois linaje escogido, real sacerdocio, nación santa, pueblo adquirido por Dios, para que anunciéis las virtudes de aquel que </a:t>
            </a:r>
            <a:r>
              <a:rPr lang="es-MX" b="1" dirty="0">
                <a:latin typeface="Calibri" pitchFamily="34" charset="0"/>
              </a:rPr>
              <a:t>os llamó de las tinieblas a su luz </a:t>
            </a:r>
            <a:r>
              <a:rPr lang="es-MX" b="1" dirty="0" smtClean="0">
                <a:latin typeface="Calibri" pitchFamily="34" charset="0"/>
              </a:rPr>
              <a:t>admirable</a:t>
            </a:r>
            <a:r>
              <a:rPr lang="es-MX" dirty="0" smtClean="0">
                <a:latin typeface="Calibri" pitchFamily="34" charset="0"/>
              </a:rPr>
              <a:t>; </a:t>
            </a:r>
            <a:r>
              <a:rPr lang="es-MX" dirty="0">
                <a:latin typeface="Calibri" pitchFamily="34" charset="0"/>
              </a:rPr>
              <a:t>vosotros que en otro tiempo no erais pueblo, pero que ahora sois pueblo de Dios; que en otro tiempo no habíais alcanzado misericordia, pero ahora habéis alcanzado misericordia.</a:t>
            </a:r>
            <a:endParaRPr dirty="0">
              <a:latin typeface="Calibri" pitchFamily="34" charset="0"/>
            </a:endParaRPr>
          </a:p>
        </p:txBody>
      </p:sp>
      <p:sp>
        <p:nvSpPr>
          <p:cNvPr id="151" name="Google Shape;151;p17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4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5" name="Google Shape;135;p15"/>
          <p:cNvSpPr txBox="1">
            <a:spLocks/>
          </p:cNvSpPr>
          <p:nvPr/>
        </p:nvSpPr>
        <p:spPr>
          <a:xfrm>
            <a:off x="4427984" y="4032448"/>
            <a:ext cx="4716016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000" smtClean="0">
                <a:solidFill>
                  <a:schemeClr val="bg1"/>
                </a:solidFill>
                <a:latin typeface="Calibri" pitchFamily="34" charset="0"/>
              </a:rPr>
              <a:t>1° </a:t>
            </a:r>
            <a:r>
              <a:rPr lang="en-US" sz="1000" dirty="0" smtClean="0">
                <a:solidFill>
                  <a:schemeClr val="bg1"/>
                </a:solidFill>
                <a:latin typeface="Calibri" pitchFamily="34" charset="0"/>
              </a:rPr>
              <a:t>Pedro 2:9-10 </a:t>
            </a: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0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>
            <a:spLocks noGrp="1"/>
          </p:cNvSpPr>
          <p:nvPr>
            <p:ph type="title"/>
          </p:nvPr>
        </p:nvSpPr>
        <p:spPr>
          <a:xfrm>
            <a:off x="1146024" y="530725"/>
            <a:ext cx="3425975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El arrepentimiento</a:t>
            </a:r>
            <a:endParaRPr dirty="0">
              <a:latin typeface="Calibri" pitchFamily="34" charset="0"/>
            </a:endParaRPr>
          </a:p>
        </p:txBody>
      </p:sp>
      <p:sp>
        <p:nvSpPr>
          <p:cNvPr id="157" name="Google Shape;157;p18"/>
          <p:cNvSpPr txBox="1">
            <a:spLocks noGrp="1"/>
          </p:cNvSpPr>
          <p:nvPr>
            <p:ph type="body" idx="1"/>
          </p:nvPr>
        </p:nvSpPr>
        <p:spPr>
          <a:xfrm>
            <a:off x="611560" y="1563638"/>
            <a:ext cx="83354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es-MX" dirty="0" smtClean="0">
              <a:latin typeface="Calibri" pitchFamily="34" charset="0"/>
            </a:endParaRPr>
          </a:p>
          <a:p>
            <a:pPr marL="50800" lvl="0" indent="0" algn="ctr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MX" dirty="0" smtClean="0">
                <a:latin typeface="Calibri" pitchFamily="34" charset="0"/>
              </a:rPr>
              <a:t/>
            </a:r>
            <a:br>
              <a:rPr lang="es-MX" dirty="0" smtClean="0">
                <a:latin typeface="Calibri" pitchFamily="34" charset="0"/>
              </a:rPr>
            </a:br>
            <a:r>
              <a:rPr lang="es-MX" dirty="0" smtClean="0">
                <a:latin typeface="Calibri" pitchFamily="34" charset="0"/>
              </a:rPr>
              <a:t/>
            </a:r>
            <a:br>
              <a:rPr lang="es-MX" dirty="0" smtClean="0">
                <a:latin typeface="Calibri" pitchFamily="34" charset="0"/>
              </a:rPr>
            </a:br>
            <a:r>
              <a:rPr lang="es-MX" dirty="0" smtClean="0">
                <a:latin typeface="Calibri" pitchFamily="34" charset="0"/>
              </a:rPr>
              <a:t>Cambiar de pensamiento, reconsiderar</a:t>
            </a:r>
            <a:br>
              <a:rPr lang="es-MX" dirty="0" smtClean="0">
                <a:latin typeface="Calibri" pitchFamily="34" charset="0"/>
              </a:rPr>
            </a:br>
            <a:endParaRPr lang="es-MX" sz="2000" dirty="0">
              <a:latin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es-MX" sz="2000" dirty="0" smtClean="0">
                <a:latin typeface="Calibri" pitchFamily="34" charset="0"/>
              </a:rPr>
              <a:t>¿Culpa?</a:t>
            </a:r>
          </a:p>
          <a:p>
            <a:pPr>
              <a:spcBef>
                <a:spcPts val="0"/>
              </a:spcBef>
            </a:pPr>
            <a:r>
              <a:rPr lang="es-MX" sz="2000" dirty="0" smtClean="0">
                <a:latin typeface="Calibri" pitchFamily="34" charset="0"/>
              </a:rPr>
              <a:t>¿obligación?</a:t>
            </a:r>
          </a:p>
          <a:p>
            <a:pPr>
              <a:spcBef>
                <a:spcPts val="0"/>
              </a:spcBef>
            </a:pPr>
            <a:r>
              <a:rPr lang="es-MX" sz="2000" dirty="0" smtClean="0">
                <a:latin typeface="Calibri" pitchFamily="34" charset="0"/>
              </a:rPr>
              <a:t>¿sentimiento?</a:t>
            </a:r>
          </a:p>
        </p:txBody>
      </p:sp>
      <p:grpSp>
        <p:nvGrpSpPr>
          <p:cNvPr id="158" name="Google Shape;158;p18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159" name="Google Shape;159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18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2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cxnSp>
        <p:nvCxnSpPr>
          <p:cNvPr id="19" name="18 Conector recto de flecha"/>
          <p:cNvCxnSpPr/>
          <p:nvPr/>
        </p:nvCxnSpPr>
        <p:spPr>
          <a:xfrm>
            <a:off x="4522248" y="2398261"/>
            <a:ext cx="0" cy="4615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35646"/>
            <a:ext cx="27527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502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1"/>
          <p:cNvSpPr txBox="1">
            <a:spLocks noGrp="1"/>
          </p:cNvSpPr>
          <p:nvPr>
            <p:ph type="title"/>
          </p:nvPr>
        </p:nvSpPr>
        <p:spPr>
          <a:xfrm>
            <a:off x="1146024" y="530725"/>
            <a:ext cx="3425975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El arrepentimiento llega con la luz</a:t>
            </a:r>
            <a:endParaRPr dirty="0">
              <a:latin typeface="Calibri" pitchFamily="34" charset="0"/>
            </a:endParaRPr>
          </a:p>
        </p:txBody>
      </p:sp>
      <p:grpSp>
        <p:nvGrpSpPr>
          <p:cNvPr id="207" name="Google Shape;207;p21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208" name="Google Shape;208;p21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1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1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1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1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1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" name="Google Shape;214;p21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7" name="Google Shape;157;p18"/>
          <p:cNvSpPr txBox="1">
            <a:spLocks noGrp="1"/>
          </p:cNvSpPr>
          <p:nvPr>
            <p:ph type="body" idx="1"/>
          </p:nvPr>
        </p:nvSpPr>
        <p:spPr>
          <a:xfrm>
            <a:off x="611560" y="1789314"/>
            <a:ext cx="83354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-MX" sz="2400" b="1" dirty="0" smtClean="0">
                <a:latin typeface="Calibri" pitchFamily="34" charset="0"/>
              </a:rPr>
              <a:t>Anuncies las virtudes de aquel que nos llamó de las tinieblas….</a:t>
            </a:r>
            <a:endParaRPr lang="es-MX" sz="2400" dirty="0">
              <a:latin typeface="Calibri" pitchFamily="34" charset="0"/>
            </a:endParaRPr>
          </a:p>
        </p:txBody>
      </p:sp>
      <p:grpSp>
        <p:nvGrpSpPr>
          <p:cNvPr id="13" name="Google Shape;1614;p49"/>
          <p:cNvGrpSpPr/>
          <p:nvPr/>
        </p:nvGrpSpPr>
        <p:grpSpPr>
          <a:xfrm>
            <a:off x="971600" y="3075806"/>
            <a:ext cx="1875737" cy="449929"/>
            <a:chOff x="3321050" y="1066800"/>
            <a:chExt cx="6505573" cy="1508125"/>
          </a:xfrm>
        </p:grpSpPr>
        <p:sp>
          <p:nvSpPr>
            <p:cNvPr id="21" name="Google Shape;1615;p49"/>
            <p:cNvSpPr/>
            <p:nvPr/>
          </p:nvSpPr>
          <p:spPr>
            <a:xfrm>
              <a:off x="3321050" y="1066800"/>
              <a:ext cx="6505573" cy="1508125"/>
            </a:xfrm>
            <a:custGeom>
              <a:avLst/>
              <a:gdLst/>
              <a:ahLst/>
              <a:cxnLst/>
              <a:rect l="l" t="t" r="r" b="b"/>
              <a:pathLst>
                <a:path w="1658" h="384" extrusionOk="0">
                  <a:moveTo>
                    <a:pt x="1553" y="384"/>
                  </a:moveTo>
                  <a:cubicBezTo>
                    <a:pt x="1556" y="384"/>
                    <a:pt x="1560" y="382"/>
                    <a:pt x="1561" y="379"/>
                  </a:cubicBezTo>
                  <a:cubicBezTo>
                    <a:pt x="1657" y="196"/>
                    <a:pt x="1657" y="196"/>
                    <a:pt x="1657" y="196"/>
                  </a:cubicBezTo>
                  <a:cubicBezTo>
                    <a:pt x="1658" y="194"/>
                    <a:pt x="1658" y="190"/>
                    <a:pt x="1657" y="187"/>
                  </a:cubicBezTo>
                  <a:cubicBezTo>
                    <a:pt x="1561" y="5"/>
                    <a:pt x="1561" y="5"/>
                    <a:pt x="1561" y="5"/>
                  </a:cubicBezTo>
                  <a:cubicBezTo>
                    <a:pt x="1560" y="2"/>
                    <a:pt x="1556" y="0"/>
                    <a:pt x="155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7"/>
                    <a:pt x="3" y="14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196" y="384"/>
                    <a:pt x="196" y="384"/>
                    <a:pt x="196" y="384"/>
                  </a:cubicBezTo>
                  <a:lnTo>
                    <a:pt x="1553" y="384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616;p49"/>
            <p:cNvSpPr/>
            <p:nvPr/>
          </p:nvSpPr>
          <p:spPr>
            <a:xfrm>
              <a:off x="3321050" y="1801812"/>
              <a:ext cx="769937" cy="773112"/>
            </a:xfrm>
            <a:custGeom>
              <a:avLst/>
              <a:gdLst/>
              <a:ahLst/>
              <a:cxnLst/>
              <a:rect l="l" t="t" r="r" b="b"/>
              <a:pathLst>
                <a:path w="196" h="197" extrusionOk="0">
                  <a:moveTo>
                    <a:pt x="94" y="9"/>
                  </a:moveTo>
                  <a:cubicBezTo>
                    <a:pt x="3" y="183"/>
                    <a:pt x="3" y="183"/>
                    <a:pt x="3" y="183"/>
                  </a:cubicBezTo>
                  <a:cubicBezTo>
                    <a:pt x="0" y="189"/>
                    <a:pt x="5" y="197"/>
                    <a:pt x="12" y="197"/>
                  </a:cubicBezTo>
                  <a:cubicBezTo>
                    <a:pt x="196" y="197"/>
                    <a:pt x="196" y="197"/>
                    <a:pt x="196" y="197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3"/>
                    <a:pt x="95" y="7"/>
                    <a:pt x="94" y="9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" name="Google Shape;1619;p49"/>
          <p:cNvSpPr/>
          <p:nvPr/>
        </p:nvSpPr>
        <p:spPr>
          <a:xfrm>
            <a:off x="4571999" y="3404727"/>
            <a:ext cx="221994" cy="230648"/>
          </a:xfrm>
          <a:custGeom>
            <a:avLst/>
            <a:gdLst/>
            <a:ahLst/>
            <a:cxnLst/>
            <a:rect l="l" t="t" r="r" b="b"/>
            <a:pathLst>
              <a:path w="196" h="197" extrusionOk="0">
                <a:moveTo>
                  <a:pt x="94" y="9"/>
                </a:moveTo>
                <a:cubicBezTo>
                  <a:pt x="3" y="183"/>
                  <a:pt x="3" y="183"/>
                  <a:pt x="3" y="183"/>
                </a:cubicBezTo>
                <a:cubicBezTo>
                  <a:pt x="0" y="189"/>
                  <a:pt x="5" y="197"/>
                  <a:pt x="12" y="197"/>
                </a:cubicBezTo>
                <a:cubicBezTo>
                  <a:pt x="196" y="197"/>
                  <a:pt x="196" y="197"/>
                  <a:pt x="196" y="197"/>
                </a:cubicBezTo>
                <a:cubicBezTo>
                  <a:pt x="94" y="0"/>
                  <a:pt x="94" y="0"/>
                  <a:pt x="94" y="0"/>
                </a:cubicBezTo>
                <a:cubicBezTo>
                  <a:pt x="95" y="3"/>
                  <a:pt x="95" y="7"/>
                  <a:pt x="94" y="9"/>
                </a:cubicBezTo>
                <a:close/>
              </a:path>
            </a:pathLst>
          </a:custGeom>
          <a:solidFill>
            <a:srgbClr val="134F5C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1618;p49"/>
          <p:cNvSpPr/>
          <p:nvPr/>
        </p:nvSpPr>
        <p:spPr>
          <a:xfrm>
            <a:off x="2267744" y="4011910"/>
            <a:ext cx="1875737" cy="449929"/>
          </a:xfrm>
          <a:custGeom>
            <a:avLst/>
            <a:gdLst/>
            <a:ahLst/>
            <a:cxnLst/>
            <a:rect l="l" t="t" r="r" b="b"/>
            <a:pathLst>
              <a:path w="1658" h="384" extrusionOk="0">
                <a:moveTo>
                  <a:pt x="1553" y="384"/>
                </a:moveTo>
                <a:cubicBezTo>
                  <a:pt x="1556" y="384"/>
                  <a:pt x="1560" y="382"/>
                  <a:pt x="1561" y="379"/>
                </a:cubicBezTo>
                <a:cubicBezTo>
                  <a:pt x="1657" y="196"/>
                  <a:pt x="1657" y="196"/>
                  <a:pt x="1657" y="196"/>
                </a:cubicBezTo>
                <a:cubicBezTo>
                  <a:pt x="1658" y="194"/>
                  <a:pt x="1658" y="190"/>
                  <a:pt x="1657" y="187"/>
                </a:cubicBezTo>
                <a:cubicBezTo>
                  <a:pt x="1561" y="5"/>
                  <a:pt x="1561" y="5"/>
                  <a:pt x="1561" y="5"/>
                </a:cubicBezTo>
                <a:cubicBezTo>
                  <a:pt x="1560" y="2"/>
                  <a:pt x="1556" y="0"/>
                  <a:pt x="1553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7"/>
                  <a:pt x="3" y="14"/>
                </a:cubicBezTo>
                <a:cubicBezTo>
                  <a:pt x="94" y="187"/>
                  <a:pt x="94" y="187"/>
                  <a:pt x="94" y="187"/>
                </a:cubicBezTo>
                <a:cubicBezTo>
                  <a:pt x="94" y="187"/>
                  <a:pt x="94" y="187"/>
                  <a:pt x="94" y="187"/>
                </a:cubicBezTo>
                <a:cubicBezTo>
                  <a:pt x="196" y="384"/>
                  <a:pt x="196" y="384"/>
                  <a:pt x="196" y="384"/>
                </a:cubicBezTo>
                <a:lnTo>
                  <a:pt x="1553" y="384"/>
                </a:lnTo>
                <a:close/>
              </a:path>
            </a:pathLst>
          </a:custGeom>
          <a:solidFill>
            <a:srgbClr val="45818E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1619;p49"/>
          <p:cNvSpPr/>
          <p:nvPr/>
        </p:nvSpPr>
        <p:spPr>
          <a:xfrm>
            <a:off x="2267743" y="4231191"/>
            <a:ext cx="221994" cy="230648"/>
          </a:xfrm>
          <a:custGeom>
            <a:avLst/>
            <a:gdLst/>
            <a:ahLst/>
            <a:cxnLst/>
            <a:rect l="l" t="t" r="r" b="b"/>
            <a:pathLst>
              <a:path w="196" h="197" extrusionOk="0">
                <a:moveTo>
                  <a:pt x="94" y="9"/>
                </a:moveTo>
                <a:cubicBezTo>
                  <a:pt x="3" y="183"/>
                  <a:pt x="3" y="183"/>
                  <a:pt x="3" y="183"/>
                </a:cubicBezTo>
                <a:cubicBezTo>
                  <a:pt x="0" y="189"/>
                  <a:pt x="5" y="197"/>
                  <a:pt x="12" y="197"/>
                </a:cubicBezTo>
                <a:cubicBezTo>
                  <a:pt x="196" y="197"/>
                  <a:pt x="196" y="197"/>
                  <a:pt x="196" y="197"/>
                </a:cubicBezTo>
                <a:cubicBezTo>
                  <a:pt x="94" y="0"/>
                  <a:pt x="94" y="0"/>
                  <a:pt x="94" y="0"/>
                </a:cubicBezTo>
                <a:cubicBezTo>
                  <a:pt x="95" y="3"/>
                  <a:pt x="95" y="7"/>
                  <a:pt x="94" y="9"/>
                </a:cubicBezTo>
                <a:close/>
              </a:path>
            </a:pathLst>
          </a:custGeom>
          <a:solidFill>
            <a:srgbClr val="134F5C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1618;p49"/>
          <p:cNvSpPr/>
          <p:nvPr/>
        </p:nvSpPr>
        <p:spPr>
          <a:xfrm>
            <a:off x="4572000" y="3185446"/>
            <a:ext cx="1875737" cy="449929"/>
          </a:xfrm>
          <a:custGeom>
            <a:avLst/>
            <a:gdLst/>
            <a:ahLst/>
            <a:cxnLst/>
            <a:rect l="l" t="t" r="r" b="b"/>
            <a:pathLst>
              <a:path w="1658" h="384" extrusionOk="0">
                <a:moveTo>
                  <a:pt x="1553" y="384"/>
                </a:moveTo>
                <a:cubicBezTo>
                  <a:pt x="1556" y="384"/>
                  <a:pt x="1560" y="382"/>
                  <a:pt x="1561" y="379"/>
                </a:cubicBezTo>
                <a:cubicBezTo>
                  <a:pt x="1657" y="196"/>
                  <a:pt x="1657" y="196"/>
                  <a:pt x="1657" y="196"/>
                </a:cubicBezTo>
                <a:cubicBezTo>
                  <a:pt x="1658" y="194"/>
                  <a:pt x="1658" y="190"/>
                  <a:pt x="1657" y="187"/>
                </a:cubicBezTo>
                <a:cubicBezTo>
                  <a:pt x="1561" y="5"/>
                  <a:pt x="1561" y="5"/>
                  <a:pt x="1561" y="5"/>
                </a:cubicBezTo>
                <a:cubicBezTo>
                  <a:pt x="1560" y="2"/>
                  <a:pt x="1556" y="0"/>
                  <a:pt x="1553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7"/>
                  <a:pt x="3" y="14"/>
                </a:cubicBezTo>
                <a:cubicBezTo>
                  <a:pt x="94" y="187"/>
                  <a:pt x="94" y="187"/>
                  <a:pt x="94" y="187"/>
                </a:cubicBezTo>
                <a:cubicBezTo>
                  <a:pt x="94" y="187"/>
                  <a:pt x="94" y="187"/>
                  <a:pt x="94" y="187"/>
                </a:cubicBezTo>
                <a:cubicBezTo>
                  <a:pt x="196" y="384"/>
                  <a:pt x="196" y="384"/>
                  <a:pt x="196" y="384"/>
                </a:cubicBezTo>
                <a:lnTo>
                  <a:pt x="1553" y="384"/>
                </a:lnTo>
                <a:close/>
              </a:path>
            </a:pathLst>
          </a:custGeom>
          <a:solidFill>
            <a:srgbClr val="45818E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" name="Google Shape;1614;p49"/>
          <p:cNvGrpSpPr/>
          <p:nvPr/>
        </p:nvGrpSpPr>
        <p:grpSpPr>
          <a:xfrm>
            <a:off x="6472134" y="4038284"/>
            <a:ext cx="1875737" cy="449929"/>
            <a:chOff x="3321050" y="1066800"/>
            <a:chExt cx="6505573" cy="1508125"/>
          </a:xfrm>
        </p:grpSpPr>
        <p:sp>
          <p:nvSpPr>
            <p:cNvPr id="29" name="Google Shape;1615;p49"/>
            <p:cNvSpPr/>
            <p:nvPr/>
          </p:nvSpPr>
          <p:spPr>
            <a:xfrm>
              <a:off x="3321050" y="1066800"/>
              <a:ext cx="6505573" cy="1508125"/>
            </a:xfrm>
            <a:custGeom>
              <a:avLst/>
              <a:gdLst/>
              <a:ahLst/>
              <a:cxnLst/>
              <a:rect l="l" t="t" r="r" b="b"/>
              <a:pathLst>
                <a:path w="1658" h="384" extrusionOk="0">
                  <a:moveTo>
                    <a:pt x="1553" y="384"/>
                  </a:moveTo>
                  <a:cubicBezTo>
                    <a:pt x="1556" y="384"/>
                    <a:pt x="1560" y="382"/>
                    <a:pt x="1561" y="379"/>
                  </a:cubicBezTo>
                  <a:cubicBezTo>
                    <a:pt x="1657" y="196"/>
                    <a:pt x="1657" y="196"/>
                    <a:pt x="1657" y="196"/>
                  </a:cubicBezTo>
                  <a:cubicBezTo>
                    <a:pt x="1658" y="194"/>
                    <a:pt x="1658" y="190"/>
                    <a:pt x="1657" y="187"/>
                  </a:cubicBezTo>
                  <a:cubicBezTo>
                    <a:pt x="1561" y="5"/>
                    <a:pt x="1561" y="5"/>
                    <a:pt x="1561" y="5"/>
                  </a:cubicBezTo>
                  <a:cubicBezTo>
                    <a:pt x="1560" y="2"/>
                    <a:pt x="1556" y="0"/>
                    <a:pt x="155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7"/>
                    <a:pt x="3" y="14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94" y="187"/>
                    <a:pt x="94" y="187"/>
                    <a:pt x="94" y="187"/>
                  </a:cubicBezTo>
                  <a:cubicBezTo>
                    <a:pt x="196" y="384"/>
                    <a:pt x="196" y="384"/>
                    <a:pt x="196" y="384"/>
                  </a:cubicBezTo>
                  <a:lnTo>
                    <a:pt x="1553" y="384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616;p49"/>
            <p:cNvSpPr/>
            <p:nvPr/>
          </p:nvSpPr>
          <p:spPr>
            <a:xfrm>
              <a:off x="3321050" y="1801812"/>
              <a:ext cx="769937" cy="773112"/>
            </a:xfrm>
            <a:custGeom>
              <a:avLst/>
              <a:gdLst/>
              <a:ahLst/>
              <a:cxnLst/>
              <a:rect l="l" t="t" r="r" b="b"/>
              <a:pathLst>
                <a:path w="196" h="197" extrusionOk="0">
                  <a:moveTo>
                    <a:pt x="94" y="9"/>
                  </a:moveTo>
                  <a:cubicBezTo>
                    <a:pt x="3" y="183"/>
                    <a:pt x="3" y="183"/>
                    <a:pt x="3" y="183"/>
                  </a:cubicBezTo>
                  <a:cubicBezTo>
                    <a:pt x="0" y="189"/>
                    <a:pt x="5" y="197"/>
                    <a:pt x="12" y="197"/>
                  </a:cubicBezTo>
                  <a:cubicBezTo>
                    <a:pt x="196" y="197"/>
                    <a:pt x="196" y="197"/>
                    <a:pt x="196" y="197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5" y="3"/>
                    <a:pt x="95" y="7"/>
                    <a:pt x="94" y="9"/>
                  </a:cubicBez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Google Shape;617;p45"/>
          <p:cNvSpPr txBox="1"/>
          <p:nvPr/>
        </p:nvSpPr>
        <p:spPr>
          <a:xfrm>
            <a:off x="1115616" y="2989778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 smtClean="0">
              <a:solidFill>
                <a:schemeClr val="dk1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dirty="0" smtClean="0">
                <a:solidFill>
                  <a:schemeClr val="bg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Condenación</a:t>
            </a:r>
            <a:endParaRPr sz="1600" dirty="0">
              <a:solidFill>
                <a:schemeClr val="bg1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32" name="Google Shape;617;p45"/>
          <p:cNvSpPr txBox="1"/>
          <p:nvPr/>
        </p:nvSpPr>
        <p:spPr>
          <a:xfrm>
            <a:off x="2461012" y="3925882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 smtClean="0">
              <a:solidFill>
                <a:schemeClr val="dk1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dirty="0" smtClean="0">
                <a:solidFill>
                  <a:schemeClr val="bg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Religiosidad</a:t>
            </a:r>
            <a:endParaRPr sz="1600" dirty="0">
              <a:solidFill>
                <a:schemeClr val="bg1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33" name="Google Shape;617;p45"/>
          <p:cNvSpPr txBox="1"/>
          <p:nvPr/>
        </p:nvSpPr>
        <p:spPr>
          <a:xfrm>
            <a:off x="4810992" y="3061786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 smtClean="0">
              <a:solidFill>
                <a:schemeClr val="dk1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dirty="0" smtClean="0">
                <a:solidFill>
                  <a:schemeClr val="bg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Señalamiento</a:t>
            </a:r>
            <a:endParaRPr sz="1600" dirty="0">
              <a:solidFill>
                <a:schemeClr val="bg1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34" name="Google Shape;617;p45"/>
          <p:cNvSpPr txBox="1"/>
          <p:nvPr/>
        </p:nvSpPr>
        <p:spPr>
          <a:xfrm>
            <a:off x="6611192" y="3925882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 smtClean="0">
              <a:solidFill>
                <a:schemeClr val="dk1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dirty="0" smtClean="0">
                <a:solidFill>
                  <a:schemeClr val="bg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Prejuicios</a:t>
            </a:r>
            <a:endParaRPr sz="1600" dirty="0">
              <a:solidFill>
                <a:schemeClr val="bg1"/>
              </a:solidFill>
              <a:latin typeface="Calibri" pitchFamily="34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35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62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45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Cómo predicamos el arrepentimiento</a:t>
            </a:r>
            <a:endParaRPr dirty="0">
              <a:latin typeface="Calibri" pitchFamily="34" charset="0"/>
            </a:endParaRPr>
          </a:p>
        </p:txBody>
      </p:sp>
      <p:sp>
        <p:nvSpPr>
          <p:cNvPr id="615" name="Google Shape;615;p4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624" name="Google Shape;624;p45"/>
          <p:cNvSpPr/>
          <p:nvPr/>
        </p:nvSpPr>
        <p:spPr>
          <a:xfrm>
            <a:off x="402114" y="902029"/>
            <a:ext cx="286082" cy="286082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Google Shape;616;p45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01430"/>
            <a:ext cx="1490400" cy="1490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" name="Google Shape;618;p45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736" y="1801430"/>
            <a:ext cx="1489200" cy="1490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" name="Google Shape;620;p45"/>
          <p:cNvPicPr preferRelativeResize="0"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73565"/>
            <a:ext cx="1490400" cy="1490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8" name="Google Shape;622;p45"/>
          <p:cNvPicPr preferRelativeResize="0"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995" y="3579862"/>
            <a:ext cx="1489200" cy="1490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4" name="Google Shape;157;p18"/>
          <p:cNvSpPr txBox="1">
            <a:spLocks/>
          </p:cNvSpPr>
          <p:nvPr/>
        </p:nvSpPr>
        <p:spPr>
          <a:xfrm>
            <a:off x="4572000" y="997226"/>
            <a:ext cx="442402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SzPct val="200000"/>
              <a:buAutoNum type="arabicPeriod"/>
            </a:pPr>
            <a:r>
              <a:rPr lang="es-MX" sz="2000" dirty="0" smtClean="0">
                <a:solidFill>
                  <a:schemeClr val="accent1"/>
                </a:solidFill>
                <a:latin typeface="Calibri" pitchFamily="34" charset="0"/>
              </a:rPr>
              <a:t>Dios es Santo</a:t>
            </a:r>
            <a:br>
              <a:rPr lang="es-MX" sz="2000" dirty="0" smtClean="0">
                <a:solidFill>
                  <a:schemeClr val="accent1"/>
                </a:solidFill>
                <a:latin typeface="Calibri" pitchFamily="34" charset="0"/>
              </a:rPr>
            </a:br>
            <a:r>
              <a:rPr lang="es-MX" sz="2000" dirty="0" smtClean="0">
                <a:solidFill>
                  <a:schemeClr val="accent1"/>
                </a:solidFill>
                <a:latin typeface="Calibri" pitchFamily="34" charset="0"/>
              </a:rPr>
              <a:t/>
            </a:r>
            <a:br>
              <a:rPr lang="es-MX" sz="2000" dirty="0" smtClean="0">
                <a:solidFill>
                  <a:schemeClr val="accent1"/>
                </a:solidFill>
                <a:latin typeface="Calibri" pitchFamily="34" charset="0"/>
              </a:rPr>
            </a:br>
            <a:endParaRPr lang="es-MX" sz="2000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 marL="457200" indent="-457200">
              <a:buSzPct val="200000"/>
              <a:buAutoNum type="arabicPeriod"/>
            </a:pPr>
            <a:r>
              <a:rPr lang="es-MX" sz="2000" dirty="0" smtClean="0">
                <a:solidFill>
                  <a:schemeClr val="accent1"/>
                </a:solidFill>
                <a:latin typeface="Calibri" pitchFamily="34" charset="0"/>
              </a:rPr>
              <a:t>El hombre es pecador</a:t>
            </a:r>
            <a:br>
              <a:rPr lang="es-MX" sz="2000" dirty="0" smtClean="0">
                <a:solidFill>
                  <a:schemeClr val="accent1"/>
                </a:solidFill>
                <a:latin typeface="Calibri" pitchFamily="34" charset="0"/>
              </a:rPr>
            </a:br>
            <a:r>
              <a:rPr lang="es-MX" sz="2000" dirty="0" smtClean="0">
                <a:solidFill>
                  <a:schemeClr val="accent1"/>
                </a:solidFill>
                <a:latin typeface="Calibri" pitchFamily="34" charset="0"/>
              </a:rPr>
              <a:t/>
            </a:r>
            <a:br>
              <a:rPr lang="es-MX" sz="2000" dirty="0" smtClean="0">
                <a:solidFill>
                  <a:schemeClr val="accent1"/>
                </a:solidFill>
                <a:latin typeface="Calibri" pitchFamily="34" charset="0"/>
              </a:rPr>
            </a:br>
            <a:endParaRPr lang="es-MX" sz="2000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 marL="457200" indent="-457200">
              <a:buSzPct val="200000"/>
              <a:buAutoNum type="arabicPeriod"/>
            </a:pPr>
            <a:r>
              <a:rPr lang="es-MX" sz="2000" dirty="0" smtClean="0">
                <a:solidFill>
                  <a:schemeClr val="accent1"/>
                </a:solidFill>
                <a:latin typeface="Calibri" pitchFamily="34" charset="0"/>
              </a:rPr>
              <a:t>Cristo es la solución de Dios para el pecado y sus consecuencias</a:t>
            </a:r>
            <a:br>
              <a:rPr lang="es-MX" sz="2000" dirty="0" smtClean="0">
                <a:solidFill>
                  <a:schemeClr val="accent1"/>
                </a:solidFill>
                <a:latin typeface="Calibri" pitchFamily="34" charset="0"/>
              </a:rPr>
            </a:br>
            <a:r>
              <a:rPr lang="es-MX" sz="2000" dirty="0" smtClean="0">
                <a:solidFill>
                  <a:schemeClr val="accent1"/>
                </a:solidFill>
                <a:latin typeface="Calibri" pitchFamily="34" charset="0"/>
              </a:rPr>
              <a:t/>
            </a:r>
            <a:br>
              <a:rPr lang="es-MX" sz="2000" dirty="0" smtClean="0">
                <a:solidFill>
                  <a:schemeClr val="accent1"/>
                </a:solidFill>
                <a:latin typeface="Calibri" pitchFamily="34" charset="0"/>
              </a:rPr>
            </a:br>
            <a:endParaRPr lang="es-MX" sz="2000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 marL="457200" indent="-457200">
              <a:buSzPct val="200000"/>
              <a:buAutoNum type="arabicPeriod"/>
            </a:pPr>
            <a:r>
              <a:rPr lang="es-MX" sz="2000" dirty="0" smtClean="0">
                <a:solidFill>
                  <a:schemeClr val="accent1"/>
                </a:solidFill>
                <a:latin typeface="Calibri" pitchFamily="34" charset="0"/>
              </a:rPr>
              <a:t>El ser humano es reconciliado con Dios y puede vivir en santidad</a:t>
            </a:r>
            <a:endParaRPr lang="es-MX" sz="2400" dirty="0" smtClean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14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43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44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 smtClean="0">
                <a:latin typeface="Calibri" pitchFamily="34" charset="0"/>
              </a:rPr>
              <a:t>Cristo es la piedra angular</a:t>
            </a:r>
            <a:endParaRPr b="0" dirty="0">
              <a:latin typeface="Calibri" pitchFamily="34" charset="0"/>
            </a:endParaRPr>
          </a:p>
        </p:txBody>
      </p:sp>
      <p:sp>
        <p:nvSpPr>
          <p:cNvPr id="588" name="Google Shape;588;p44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609" name="Google Shape;609;p44"/>
          <p:cNvSpPr/>
          <p:nvPr/>
        </p:nvSpPr>
        <p:spPr>
          <a:xfrm>
            <a:off x="402114" y="902029"/>
            <a:ext cx="286082" cy="286082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39495087"/>
              </p:ext>
            </p:extLst>
          </p:nvPr>
        </p:nvGraphicFramePr>
        <p:xfrm>
          <a:off x="545155" y="1619870"/>
          <a:ext cx="8203309" cy="325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497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 txBox="1">
            <a:spLocks noGrp="1"/>
          </p:cNvSpPr>
          <p:nvPr>
            <p:ph type="title"/>
          </p:nvPr>
        </p:nvSpPr>
        <p:spPr>
          <a:xfrm>
            <a:off x="1146024" y="530725"/>
            <a:ext cx="3425289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Somos…</a:t>
            </a:r>
            <a:endParaRPr dirty="0">
              <a:latin typeface="Calibri" pitchFamily="34" charset="0"/>
            </a:endParaRPr>
          </a:p>
        </p:txBody>
      </p:sp>
      <p:sp>
        <p:nvSpPr>
          <p:cNvPr id="220" name="Google Shape;220;p22"/>
          <p:cNvSpPr txBox="1">
            <a:spLocks noGrp="1"/>
          </p:cNvSpPr>
          <p:nvPr>
            <p:ph type="body" idx="1"/>
          </p:nvPr>
        </p:nvSpPr>
        <p:spPr>
          <a:xfrm>
            <a:off x="4572000" y="699542"/>
            <a:ext cx="4608512" cy="30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es-MX" sz="2400" dirty="0" smtClean="0">
                <a:latin typeface="Calibri" pitchFamily="34" charset="0"/>
              </a:rPr>
              <a:t>Imágenes que conllevan responsabilidad:</a:t>
            </a:r>
          </a:p>
          <a:p>
            <a:pPr marL="0" indent="0" algn="ctr">
              <a:buNone/>
            </a:pPr>
            <a:endParaRPr lang="es-MX" sz="2400" dirty="0" smtClean="0">
              <a:latin typeface="Calibri" pitchFamily="34" charset="0"/>
            </a:endParaRPr>
          </a:p>
          <a:p>
            <a:pPr indent="-457200">
              <a:buAutoNum type="arabicPeriod"/>
            </a:pPr>
            <a:r>
              <a:rPr lang="es-MX" sz="2400" dirty="0" smtClean="0">
                <a:latin typeface="Calibri" pitchFamily="34" charset="0"/>
              </a:rPr>
              <a:t>Linaje escogido</a:t>
            </a:r>
          </a:p>
          <a:p>
            <a:pPr indent="-457200">
              <a:buAutoNum type="arabicPeriod"/>
            </a:pPr>
            <a:r>
              <a:rPr lang="es-MX" sz="2400" dirty="0" smtClean="0">
                <a:latin typeface="Calibri" pitchFamily="34" charset="0"/>
              </a:rPr>
              <a:t>Real Sacerdocio</a:t>
            </a:r>
          </a:p>
          <a:p>
            <a:pPr indent="-457200">
              <a:buAutoNum type="arabicPeriod"/>
            </a:pPr>
            <a:r>
              <a:rPr lang="es-MX" sz="2400" dirty="0" smtClean="0">
                <a:latin typeface="Calibri" pitchFamily="34" charset="0"/>
              </a:rPr>
              <a:t>Nación Santa</a:t>
            </a:r>
          </a:p>
          <a:p>
            <a:pPr indent="-457200">
              <a:buAutoNum type="arabicPeriod"/>
            </a:pPr>
            <a:r>
              <a:rPr lang="es-MX" sz="2400" dirty="0" smtClean="0">
                <a:latin typeface="Calibri" pitchFamily="34" charset="0"/>
              </a:rPr>
              <a:t>Pueblo adquirido por Dios</a:t>
            </a:r>
          </a:p>
          <a:p>
            <a:pPr indent="-457200">
              <a:buAutoNum type="arabicPeriod"/>
            </a:pPr>
            <a:endParaRPr lang="es-MX" sz="2400" dirty="0">
              <a:latin typeface="Calibri" pitchFamily="34" charset="0"/>
            </a:endParaRPr>
          </a:p>
          <a:p>
            <a:pPr marL="0" indent="0" algn="ctr">
              <a:buNone/>
            </a:pPr>
            <a:r>
              <a:rPr lang="es-MX" sz="2400" dirty="0" smtClean="0">
                <a:latin typeface="Calibri" pitchFamily="34" charset="0"/>
              </a:rPr>
              <a:t>Anunciar las virtudes de aquel..</a:t>
            </a:r>
          </a:p>
        </p:txBody>
      </p:sp>
      <p:pic>
        <p:nvPicPr>
          <p:cNvPr id="221" name="Google Shape;221;p22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63638"/>
            <a:ext cx="4320480" cy="35798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2" name="Google Shape;222;p22"/>
          <p:cNvGrpSpPr/>
          <p:nvPr/>
        </p:nvGrpSpPr>
        <p:grpSpPr>
          <a:xfrm>
            <a:off x="371633" y="913341"/>
            <a:ext cx="316516" cy="263466"/>
            <a:chOff x="1247825" y="322750"/>
            <a:chExt cx="443300" cy="369000"/>
          </a:xfrm>
        </p:grpSpPr>
        <p:sp>
          <p:nvSpPr>
            <p:cNvPr id="223" name="Google Shape;223;p22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2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2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2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2" name="Google Shape;135;p15"/>
          <p:cNvSpPr txBox="1">
            <a:spLocks/>
          </p:cNvSpPr>
          <p:nvPr/>
        </p:nvSpPr>
        <p:spPr>
          <a:xfrm>
            <a:off x="5652120" y="0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13" name="Google Shape;135;p15"/>
          <p:cNvSpPr txBox="1">
            <a:spLocks/>
          </p:cNvSpPr>
          <p:nvPr/>
        </p:nvSpPr>
        <p:spPr>
          <a:xfrm>
            <a:off x="4644008" y="4876006"/>
            <a:ext cx="4608512" cy="13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None/>
            </a:pP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Photo by </a:t>
            </a:r>
            <a:r>
              <a:rPr lang="en-US" sz="1000" dirty="0" err="1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Edwad</a:t>
            </a:r>
            <a:r>
              <a:rPr lang="en-US" sz="100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 Cisneros </a:t>
            </a:r>
            <a:r>
              <a:rPr lang="en-US" sz="100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on </a:t>
            </a:r>
            <a:r>
              <a:rPr lang="en-US" sz="1000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https://unsplash.com/photos/QSa-uv4WJ0k</a:t>
            </a:r>
            <a:endParaRPr lang="en-US" sz="1000" dirty="0" smtClean="0">
              <a:solidFill>
                <a:schemeClr val="tx2">
                  <a:lumMod val="2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3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5"/>
          <p:cNvSpPr txBox="1">
            <a:spLocks noGrp="1"/>
          </p:cNvSpPr>
          <p:nvPr>
            <p:ph type="subTitle" idx="4294967295"/>
          </p:nvPr>
        </p:nvSpPr>
        <p:spPr>
          <a:xfrm>
            <a:off x="685800" y="505225"/>
            <a:ext cx="7884600" cy="381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3600" b="1" dirty="0" smtClean="0">
                <a:solidFill>
                  <a:srgbClr val="FFFFFF"/>
                </a:solidFill>
                <a:latin typeface="Calibri" pitchFamily="34" charset="0"/>
              </a:rPr>
              <a:t>Asignación de la Unidad </a:t>
            </a:r>
            <a:r>
              <a:rPr lang="es-MX" sz="3600" b="1" dirty="0">
                <a:solidFill>
                  <a:srgbClr val="FFFFFF"/>
                </a:solidFill>
                <a:latin typeface="Calibri" pitchFamily="34" charset="0"/>
              </a:rPr>
              <a:t>V</a:t>
            </a:r>
            <a:endParaRPr lang="es-MX" sz="3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sz="3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342900" lvl="0" indent="-342900">
              <a:spcBef>
                <a:spcPts val="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  <a:t>Leer </a:t>
            </a:r>
            <a:r>
              <a:rPr lang="es-MX" sz="2400" dirty="0">
                <a:solidFill>
                  <a:srgbClr val="FFFFFF"/>
                </a:solidFill>
                <a:latin typeface="Calibri" pitchFamily="34" charset="0"/>
              </a:rPr>
              <a:t>los </a:t>
            </a:r>
            <a:r>
              <a:rPr lang="es-MX" sz="2400">
                <a:solidFill>
                  <a:srgbClr val="FFFFFF"/>
                </a:solidFill>
                <a:latin typeface="Calibri" pitchFamily="34" charset="0"/>
              </a:rPr>
              <a:t>capítulos  </a:t>
            </a:r>
            <a:r>
              <a:rPr lang="es-MX" sz="2400" smtClean="0">
                <a:solidFill>
                  <a:srgbClr val="FFFFFF"/>
                </a:solidFill>
                <a:latin typeface="Calibri" pitchFamily="34" charset="0"/>
              </a:rPr>
              <a:t>«Cristo</a:t>
            </a:r>
            <a:r>
              <a:rPr lang="es-MX" sz="2400" dirty="0">
                <a:solidFill>
                  <a:srgbClr val="FFFFFF"/>
                </a:solidFill>
                <a:latin typeface="Calibri" pitchFamily="34" charset="0"/>
              </a:rPr>
              <a:t>, el Salvador: La evangelización como una persona no como </a:t>
            </a:r>
            <a:r>
              <a:rPr lang="es-MX" sz="2400">
                <a:solidFill>
                  <a:srgbClr val="FFFFFF"/>
                </a:solidFill>
                <a:latin typeface="Calibri" pitchFamily="34" charset="0"/>
              </a:rPr>
              <a:t>un </a:t>
            </a:r>
            <a:r>
              <a:rPr lang="es-MX" sz="2400" smtClean="0">
                <a:solidFill>
                  <a:srgbClr val="FFFFFF"/>
                </a:solidFill>
                <a:latin typeface="Calibri" pitchFamily="34" charset="0"/>
              </a:rPr>
              <a:t>plan» </a:t>
            </a:r>
            <a:r>
              <a:rPr lang="es-MX" sz="2400" dirty="0">
                <a:solidFill>
                  <a:srgbClr val="FFFFFF"/>
                </a:solidFill>
                <a:latin typeface="Calibri" pitchFamily="34" charset="0"/>
              </a:rPr>
              <a:t>(69-84) </a:t>
            </a:r>
            <a:r>
              <a:rPr lang="es-MX" sz="2400">
                <a:solidFill>
                  <a:srgbClr val="FFFFFF"/>
                </a:solidFill>
                <a:latin typeface="Calibri" pitchFamily="34" charset="0"/>
              </a:rPr>
              <a:t>y </a:t>
            </a:r>
            <a:r>
              <a:rPr lang="es-MX" sz="2400" smtClean="0">
                <a:solidFill>
                  <a:srgbClr val="FFFFFF"/>
                </a:solidFill>
                <a:latin typeface="Calibri" pitchFamily="34" charset="0"/>
              </a:rPr>
              <a:t>«Jesús </a:t>
            </a:r>
            <a:r>
              <a:rPr lang="es-MX" sz="2400" dirty="0">
                <a:solidFill>
                  <a:srgbClr val="FFFFFF"/>
                </a:solidFill>
                <a:latin typeface="Calibri" pitchFamily="34" charset="0"/>
              </a:rPr>
              <a:t>como Señor: los componentes esenciales del mensaje </a:t>
            </a:r>
            <a:r>
              <a:rPr lang="es-MX" sz="2400">
                <a:solidFill>
                  <a:srgbClr val="FFFFFF"/>
                </a:solidFill>
                <a:latin typeface="Calibri" pitchFamily="34" charset="0"/>
              </a:rPr>
              <a:t>del </a:t>
            </a:r>
            <a:r>
              <a:rPr lang="es-MX" sz="2400" smtClean="0">
                <a:solidFill>
                  <a:srgbClr val="FFFFFF"/>
                </a:solidFill>
                <a:latin typeface="Calibri" pitchFamily="34" charset="0"/>
              </a:rPr>
              <a:t>evangelio» </a:t>
            </a:r>
            <a:r>
              <a:rPr lang="es-MX" sz="2400" dirty="0">
                <a:solidFill>
                  <a:srgbClr val="FFFFFF"/>
                </a:solidFill>
                <a:latin typeface="Calibri" pitchFamily="34" charset="0"/>
              </a:rPr>
              <a:t>(167-182) en el libro “La Evangelización” (30 </a:t>
            </a:r>
            <a:r>
              <a:rPr lang="es-MX" sz="2400">
                <a:solidFill>
                  <a:srgbClr val="FFFFFF"/>
                </a:solidFill>
                <a:latin typeface="Calibri" pitchFamily="34" charset="0"/>
              </a:rPr>
              <a:t>págs</a:t>
            </a:r>
            <a:r>
              <a:rPr lang="es-MX" sz="2400" smtClean="0">
                <a:solidFill>
                  <a:srgbClr val="FFFFFF"/>
                </a:solidFill>
                <a:latin typeface="Calibri" pitchFamily="34" charset="0"/>
              </a:rPr>
              <a:t>.)</a:t>
            </a:r>
            <a:endParaRPr lang="es-MX" sz="24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05" name="Google Shape;405;p3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4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rwick template">
  <a:themeElements>
    <a:clrScheme name="Custom 347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309AAD"/>
      </a:accent3>
      <a:accent4>
        <a:srgbClr val="165751"/>
      </a:accent4>
      <a:accent5>
        <a:srgbClr val="3B8D61"/>
      </a:accent5>
      <a:accent6>
        <a:srgbClr val="94BF6E"/>
      </a:accent6>
      <a:hlink>
        <a:srgbClr val="11445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6665229</TotalTime>
  <Words>259</Words>
  <Application>Microsoft Office PowerPoint</Application>
  <PresentationFormat>Presentación en pantalla (16:9)</PresentationFormat>
  <Paragraphs>64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Impact</vt:lpstr>
      <vt:lpstr>Roboto Slab</vt:lpstr>
      <vt:lpstr>Calibri</vt:lpstr>
      <vt:lpstr>Nixie One</vt:lpstr>
      <vt:lpstr>Warwick template</vt:lpstr>
      <vt:lpstr>Evangelismo: Presentando la Gracia</vt:lpstr>
      <vt:lpstr>El llamado al arrepentimiento</vt:lpstr>
      <vt:lpstr>Presentación de PowerPoint</vt:lpstr>
      <vt:lpstr>El arrepentimiento</vt:lpstr>
      <vt:lpstr>El arrepentimiento llega con la luz</vt:lpstr>
      <vt:lpstr>Cómo predicamos el arrepentimiento</vt:lpstr>
      <vt:lpstr>Cristo es la piedra angular</vt:lpstr>
      <vt:lpstr>Somos…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Evangelismo: Presentando la Gracia</dc:title>
  <dc:creator>Jefté Cepeda</dc:creator>
  <cp:lastModifiedBy>Jefté Cepeda</cp:lastModifiedBy>
  <cp:revision>71</cp:revision>
  <dcterms:modified xsi:type="dcterms:W3CDTF">2021-09-28T13:53:18Z</dcterms:modified>
</cp:coreProperties>
</file>