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21"/>
  </p:notesMasterIdLst>
  <p:sldIdLst>
    <p:sldId id="309" r:id="rId2"/>
    <p:sldId id="310" r:id="rId3"/>
    <p:sldId id="688" r:id="rId4"/>
    <p:sldId id="311" r:id="rId5"/>
    <p:sldId id="312" r:id="rId6"/>
    <p:sldId id="313" r:id="rId7"/>
    <p:sldId id="316" r:id="rId8"/>
    <p:sldId id="318" r:id="rId9"/>
    <p:sldId id="319" r:id="rId10"/>
    <p:sldId id="320" r:id="rId11"/>
    <p:sldId id="321" r:id="rId12"/>
    <p:sldId id="689" r:id="rId13"/>
    <p:sldId id="322" r:id="rId14"/>
    <p:sldId id="323" r:id="rId15"/>
    <p:sldId id="324" r:id="rId16"/>
    <p:sldId id="325" r:id="rId17"/>
    <p:sldId id="326" r:id="rId18"/>
    <p:sldId id="327" r:id="rId19"/>
    <p:sldId id="317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86" d="100"/>
          <a:sy n="86" d="100"/>
        </p:scale>
        <p:origin x="-20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407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11/18/17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3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3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5" Type="http://schemas.openxmlformats.org/officeDocument/2006/relationships/image" Target="../media/image6.jpeg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7" Type="http://schemas.openxmlformats.org/officeDocument/2006/relationships/image" Target="../media/image7.jpeg"/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9" Type="http://schemas.openxmlformats.org/officeDocument/2006/relationships/image" Target="../media/image8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11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5" Type="http://schemas.openxmlformats.org/officeDocument/2006/relationships/image" Target="../media/image6.jpeg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7" Type="http://schemas.openxmlformats.org/officeDocument/2006/relationships/image" Target="../media/image7.jpeg"/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9" Type="http://schemas.openxmlformats.org/officeDocument/2006/relationships/image" Target="../media/image8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11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5" Type="http://schemas.openxmlformats.org/officeDocument/2006/relationships/image" Target="../media/image7.jpeg"/><Relationship Id="rId6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7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iKyvqNqILXAhVIJiYKHUhBDzoQjRwIBw&amp;url=https://artuk.org/discover/artworks/the-munition-girls-1918-179834&amp;psig=AOvVaw1FFjg0788ZhJu79MHScfCB&amp;ust=1508695803014814" TargetMode="External"/><Relationship Id="rId3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15616" y="1412776"/>
            <a:ext cx="6857968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Justificación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644008" y="764704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Iglesia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2952328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3573016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292426" y="16041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499992" y="371703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4067944" y="764704"/>
            <a:ext cx="4176464" cy="27363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5" name="34 CuadroTexto"/>
          <p:cNvSpPr txBox="1"/>
          <p:nvPr/>
        </p:nvSpPr>
        <p:spPr>
          <a:xfrm>
            <a:off x="683568" y="3861048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Afuera de </a:t>
            </a:r>
          </a:p>
          <a:p>
            <a:r>
              <a:rPr lang="es-MX" sz="4400" b="1" dirty="0" smtClean="0">
                <a:latin typeface="Arial Black" pitchFamily="34" charset="0"/>
              </a:rPr>
              <a:t>la Iglesia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2952328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3501008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292426" y="16041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499992" y="371703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4139952" y="692696"/>
            <a:ext cx="4176464" cy="27363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836712"/>
            <a:ext cx="1277665" cy="1224136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611560" y="3573016"/>
            <a:ext cx="30963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Afuera de </a:t>
            </a:r>
          </a:p>
          <a:p>
            <a:r>
              <a:rPr lang="es-MX" sz="4400" b="1" dirty="0" smtClean="0">
                <a:latin typeface="Arial Black" pitchFamily="34" charset="0"/>
              </a:rPr>
              <a:t>la Iglesia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283968" y="188640"/>
            <a:ext cx="0" cy="2952328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4211960" y="29969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508450" y="1100064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716016" y="32129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4355976" y="188640"/>
            <a:ext cx="4176464" cy="27363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32656"/>
            <a:ext cx="1277665" cy="1224136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395536" y="2996952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Servir</a:t>
            </a:r>
          </a:p>
          <a:p>
            <a:r>
              <a:rPr lang="es-MX" sz="96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Ministrar </a:t>
            </a:r>
            <a:endParaRPr lang="es-MX" sz="96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827584" y="1484784"/>
            <a:ext cx="7488832" cy="104644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Mujer</a:t>
            </a:r>
          </a:p>
          <a:p>
            <a:pPr algn="ctr"/>
            <a:r>
              <a:rPr lang="es-MX" sz="1400" b="1" i="1" dirty="0" smtClean="0">
                <a:solidFill>
                  <a:srgbClr val="FFFF00"/>
                </a:solidFill>
                <a:latin typeface="Arial Black" pitchFamily="34" charset="0"/>
              </a:rPr>
              <a:t>(EXCLUSIVAMENTE)</a:t>
            </a:r>
            <a:endParaRPr lang="es-MX" sz="1400" b="1" i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71600" y="4437112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899592" y="4293096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899592" y="3212976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25" name="24 Flecha abajo"/>
          <p:cNvSpPr/>
          <p:nvPr/>
        </p:nvSpPr>
        <p:spPr>
          <a:xfrm>
            <a:off x="4211960" y="1844824"/>
            <a:ext cx="1080120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CuadroTexto"/>
          <p:cNvSpPr txBox="1"/>
          <p:nvPr/>
        </p:nvSpPr>
        <p:spPr>
          <a:xfrm>
            <a:off x="2123728" y="836712"/>
            <a:ext cx="612068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Preposiciones</a:t>
            </a:r>
            <a:endParaRPr lang="es-MX" sz="4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611560" y="3208908"/>
            <a:ext cx="3672408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</a:t>
            </a:r>
          </a:p>
          <a:p>
            <a:pPr algn="ctr"/>
            <a:r>
              <a:rPr lang="es-MX" sz="4800" b="1" dirty="0" smtClean="0">
                <a:latin typeface="Arial Black" pitchFamily="34" charset="0"/>
              </a:rPr>
              <a:t>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39552" y="616620"/>
            <a:ext cx="3744416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  <p:pic>
        <p:nvPicPr>
          <p:cNvPr id="13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692696"/>
            <a:ext cx="2254703" cy="2160240"/>
          </a:xfrm>
          <a:prstGeom prst="rect">
            <a:avLst/>
          </a:prstGeom>
          <a:noFill/>
        </p:spPr>
      </p:pic>
      <p:pic>
        <p:nvPicPr>
          <p:cNvPr id="14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3257207"/>
            <a:ext cx="2232248" cy="1899985"/>
          </a:xfrm>
          <a:prstGeom prst="rect">
            <a:avLst/>
          </a:prstGeom>
          <a:noFill/>
        </p:spPr>
      </p:pic>
      <p:pic>
        <p:nvPicPr>
          <p:cNvPr id="15" name="Picture 20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140968"/>
            <a:ext cx="1728192" cy="1749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611560" y="3208908"/>
            <a:ext cx="3672408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</a:t>
            </a:r>
          </a:p>
          <a:p>
            <a:pPr algn="ctr"/>
            <a:r>
              <a:rPr lang="es-MX" sz="4800" b="1" dirty="0" smtClean="0">
                <a:latin typeface="Arial Black" pitchFamily="34" charset="0"/>
              </a:rPr>
              <a:t>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39552" y="616620"/>
            <a:ext cx="3744416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499992" y="616620"/>
            <a:ext cx="4248472" cy="483209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endParaRPr lang="es-MX" sz="4400" b="1" dirty="0" smtClean="0">
              <a:latin typeface="Arial Black" pitchFamily="34" charset="0"/>
            </a:endParaRPr>
          </a:p>
          <a:p>
            <a:pPr algn="ctr"/>
            <a:endParaRPr lang="es-MX" sz="4400" b="1" dirty="0" smtClean="0">
              <a:latin typeface="Arial Black" pitchFamily="34" charset="0"/>
            </a:endParaRPr>
          </a:p>
          <a:p>
            <a:pPr algn="ctr"/>
            <a:endParaRPr lang="es-MX" sz="4400" b="1" dirty="0" smtClean="0">
              <a:latin typeface="Arial Black" pitchFamily="34" charset="0"/>
            </a:endParaRPr>
          </a:p>
          <a:p>
            <a:pPr algn="ctr"/>
            <a:r>
              <a:rPr lang="es-MX" sz="4400" b="1" dirty="0" smtClean="0">
                <a:latin typeface="Arial Black" pitchFamily="34" charset="0"/>
              </a:rPr>
              <a:t>Necesidades</a:t>
            </a:r>
          </a:p>
          <a:p>
            <a:pPr algn="ctr"/>
            <a:endParaRPr lang="es-MX" sz="4400" b="1" dirty="0" smtClean="0">
              <a:latin typeface="Arial Black" pitchFamily="34" charset="0"/>
            </a:endParaRPr>
          </a:p>
          <a:p>
            <a:pPr algn="ctr"/>
            <a:endParaRPr lang="es-MX" sz="4400" b="1" dirty="0" smtClean="0">
              <a:latin typeface="Arial Black" pitchFamily="34" charset="0"/>
            </a:endParaRPr>
          </a:p>
          <a:p>
            <a:pPr algn="ctr"/>
            <a:endParaRPr lang="es-MX" sz="44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611560" y="3208908"/>
            <a:ext cx="3672408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</a:t>
            </a:r>
          </a:p>
          <a:p>
            <a:pPr algn="ctr"/>
            <a:r>
              <a:rPr lang="es-MX" sz="4800" b="1" dirty="0" smtClean="0">
                <a:latin typeface="Arial Black" pitchFamily="34" charset="0"/>
              </a:rPr>
              <a:t>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39552" y="616620"/>
            <a:ext cx="3744416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499992" y="736243"/>
            <a:ext cx="4248472" cy="470898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endParaRPr lang="es-MX" sz="4400" b="1" dirty="0" smtClean="0">
              <a:latin typeface="Arial Black" pitchFamily="34" charset="0"/>
            </a:endParaRP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Justificación del Curso,</a:t>
            </a:r>
          </a:p>
          <a:p>
            <a:pPr algn="ctr"/>
            <a:r>
              <a:rPr lang="es-MX" sz="4400" b="1" i="1" dirty="0" smtClean="0">
                <a:latin typeface="Arial Black" pitchFamily="34" charset="0"/>
              </a:rPr>
              <a:t>¿Conocer a la Mujer?</a:t>
            </a:r>
          </a:p>
          <a:p>
            <a:pPr algn="ctr"/>
            <a:r>
              <a:rPr lang="es-MX" sz="4400" b="1" i="1" dirty="0" smtClean="0">
                <a:latin typeface="Arial Black" pitchFamily="34" charset="0"/>
              </a:rPr>
              <a:t>¿Quién es?</a:t>
            </a:r>
            <a:endParaRPr lang="es-MX" sz="4400" b="1" dirty="0" smtClean="0">
              <a:latin typeface="Arial Black" pitchFamily="34" charset="0"/>
            </a:endParaRPr>
          </a:p>
          <a:p>
            <a:pPr algn="ctr"/>
            <a:endParaRPr lang="es-MX" sz="44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1, Lección 2. TAREA #2 </a:t>
            </a:r>
          </a:p>
          <a:p>
            <a:pPr>
              <a:buNone/>
            </a:pPr>
            <a:r>
              <a:rPr lang="es-MX" b="1" dirty="0" smtClean="0"/>
              <a:t>Observar*  a mujeres en la Iglesia y fuera de la Iglesia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60000"/>
              <a:buFont typeface="Wingdings"/>
              <a:buChar char=""/>
              <a:tabLst/>
              <a:defRPr/>
            </a:pP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10 </a:t>
            </a:r>
            <a:r>
              <a:rPr kumimoji="0" lang="es-MX" sz="2400" b="1" i="1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Igualdades</a:t>
            </a: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en necesidades físicas, espirituales, emocionales, especiales.</a:t>
            </a:r>
          </a:p>
          <a:p>
            <a:pPr marL="32004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10 </a:t>
            </a:r>
            <a:r>
              <a:rPr lang="es-MX" sz="2400" b="1" i="1" u="sng" dirty="0" smtClean="0"/>
              <a:t>Diferencias</a:t>
            </a:r>
            <a:r>
              <a:rPr lang="es-MX" sz="2400" b="1" dirty="0" smtClean="0"/>
              <a:t> en necesidades físicas, espirituales, emocionales, especiales.</a:t>
            </a:r>
          </a:p>
          <a:p>
            <a:pPr marL="320040" indent="-320040">
              <a:spcBef>
                <a:spcPts val="700"/>
              </a:spcBef>
              <a:buSzPct val="60000"/>
              <a:defRPr/>
            </a:pPr>
            <a:r>
              <a:rPr lang="es-MX" sz="3200" b="1" dirty="0" smtClean="0"/>
              <a:t>* Conocimiento o Suposición</a:t>
            </a:r>
            <a:endParaRPr lang="es-MX" b="1" dirty="0" smtClean="0"/>
          </a:p>
        </p:txBody>
      </p:sp>
      <p:pic>
        <p:nvPicPr>
          <p:cNvPr id="75778" name="Picture 2" descr="Resultado de imagen para free painting classic working woma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060848"/>
            <a:ext cx="480060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74422" y="260648"/>
            <a:ext cx="6460487" cy="63248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Teología</a:t>
            </a:r>
          </a:p>
          <a:p>
            <a:pPr algn="ctr"/>
            <a:r>
              <a:rPr lang="es-MX" sz="4400" u="sng" dirty="0" smtClean="0">
                <a:solidFill>
                  <a:schemeClr val="accent1"/>
                </a:solidFill>
                <a:latin typeface="Arial Black" pitchFamily="34" charset="0"/>
              </a:rPr>
              <a:t>Estudio de Dios</a:t>
            </a: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¿Quién es Dios?</a:t>
            </a: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¿Cómo es Dios?</a:t>
            </a:r>
          </a:p>
          <a:p>
            <a:pPr algn="ctr"/>
            <a:endParaRPr lang="es-MX" sz="3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latin typeface="Arial Black" pitchFamily="34" charset="0"/>
              </a:rPr>
              <a:t>Biblia</a:t>
            </a:r>
          </a:p>
          <a:p>
            <a:pPr algn="ctr"/>
            <a:r>
              <a:rPr lang="es-MX" sz="4400" u="sng" dirty="0" smtClean="0">
                <a:solidFill>
                  <a:schemeClr val="accent1"/>
                </a:solidFill>
                <a:latin typeface="Arial Black" pitchFamily="34" charset="0"/>
              </a:rPr>
              <a:t>Sagradas Escrituras</a:t>
            </a:r>
            <a:endParaRPr lang="es-MX" sz="4400" dirty="0" smtClean="0">
              <a:latin typeface="Arial Black" pitchFamily="34" charset="0"/>
            </a:endParaRP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¿Quién es Dios?</a:t>
            </a: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¿Cómo es Dios?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15616" y="548680"/>
            <a:ext cx="6723315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Teología Bíblica</a:t>
            </a:r>
          </a:p>
          <a:p>
            <a:pPr algn="ctr"/>
            <a:endParaRPr lang="es-MX" sz="6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6000" i="1" dirty="0" smtClean="0">
                <a:solidFill>
                  <a:schemeClr val="accent1"/>
                </a:solidFill>
                <a:latin typeface="Arial Black" pitchFamily="34" charset="0"/>
              </a:rPr>
              <a:t>¿Qué dice Dios </a:t>
            </a:r>
          </a:p>
          <a:p>
            <a:pPr algn="ctr"/>
            <a:r>
              <a:rPr lang="es-MX" sz="6000" i="1" dirty="0" smtClean="0">
                <a:solidFill>
                  <a:schemeClr val="accent1"/>
                </a:solidFill>
                <a:latin typeface="Arial Black" pitchFamily="34" charset="0"/>
              </a:rPr>
              <a:t>del Ministerio?</a:t>
            </a:r>
          </a:p>
          <a:p>
            <a:pPr algn="ctr"/>
            <a:r>
              <a:rPr lang="es-MX" sz="6000" i="1" dirty="0" smtClean="0">
                <a:solidFill>
                  <a:schemeClr val="accent1"/>
                </a:solidFill>
                <a:latin typeface="Arial Black" pitchFamily="34" charset="0"/>
              </a:rPr>
              <a:t>Es servicio.</a:t>
            </a:r>
          </a:p>
          <a:p>
            <a:pPr algn="ctr"/>
            <a:endParaRPr lang="es-MX" sz="4400" i="1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33919" y="260648"/>
            <a:ext cx="8741496" cy="1608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Teología Bíblica</a:t>
            </a:r>
          </a:p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¿Qué dice Dios de la Mujer?</a:t>
            </a:r>
            <a:endParaRPr lang="es-MX" sz="4400" i="1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6" name="Picture 2" descr="Resultado de imagen para free painting wallpapers women on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844824"/>
            <a:ext cx="4635944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188640"/>
            <a:ext cx="4277000" cy="22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¿Qué dice Dios </a:t>
            </a: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de la Mujer?</a:t>
            </a:r>
            <a:endParaRPr lang="es-MX" sz="4400" i="1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6" name="Picture 2" descr="Resultado de imagen para free painting wallpapers women on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836712"/>
            <a:ext cx="2808312" cy="2268252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403648" y="3356992"/>
            <a:ext cx="7416824" cy="22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¿Qué dice </a:t>
            </a: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la gente </a:t>
            </a:r>
          </a:p>
          <a:p>
            <a:pPr algn="ctr"/>
            <a:r>
              <a:rPr lang="es-MX" sz="4400" i="1" dirty="0" smtClean="0">
                <a:solidFill>
                  <a:schemeClr val="accent1"/>
                </a:solidFill>
                <a:latin typeface="Arial Black" pitchFamily="34" charset="0"/>
              </a:rPr>
              <a:t>de la Mujer?</a:t>
            </a:r>
            <a:endParaRPr lang="es-MX" sz="4400" i="1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35696" y="2348880"/>
            <a:ext cx="5789168" cy="931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b="1" dirty="0" smtClean="0">
                <a:solidFill>
                  <a:schemeClr val="accent1"/>
                </a:solidFill>
                <a:latin typeface="Arial Black" pitchFamily="34" charset="0"/>
              </a:rPr>
              <a:t>Lucas 7:36-50</a:t>
            </a:r>
            <a:endParaRPr lang="es-MX" sz="4400" b="1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6" name="Picture 2" descr="Resultado de imagen para free painting wallpapers women on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2050514" cy="165618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23528" y="3140968"/>
            <a:ext cx="8208912" cy="22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Jesús: 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¿Ves esta mujer?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91680" y="3789040"/>
            <a:ext cx="5789168" cy="1608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b="1" dirty="0" smtClean="0">
                <a:solidFill>
                  <a:schemeClr val="accent1"/>
                </a:solidFill>
                <a:latin typeface="Arial Black" pitchFamily="34" charset="0"/>
              </a:rPr>
              <a:t>Hechos 8:12 </a:t>
            </a:r>
          </a:p>
          <a:p>
            <a:pPr algn="ctr"/>
            <a:r>
              <a:rPr lang="es-MX" sz="4400" b="1" i="1" dirty="0" smtClean="0">
                <a:solidFill>
                  <a:schemeClr val="accent1"/>
                </a:solidFill>
                <a:latin typeface="Arial Black" pitchFamily="34" charset="0"/>
              </a:rPr>
              <a:t>Ellos</a:t>
            </a:r>
            <a:r>
              <a:rPr lang="es-MX" sz="4400" b="1" dirty="0" smtClean="0">
                <a:solidFill>
                  <a:schemeClr val="accent1"/>
                </a:solidFill>
                <a:latin typeface="Arial Black" pitchFamily="34" charset="0"/>
              </a:rPr>
              <a:t> y </a:t>
            </a:r>
            <a:r>
              <a:rPr lang="es-MX" sz="4400" b="1" i="1" dirty="0" smtClean="0">
                <a:solidFill>
                  <a:schemeClr val="accent1"/>
                </a:solidFill>
                <a:latin typeface="Arial Black" pitchFamily="34" charset="0"/>
              </a:rPr>
              <a:t>Ellas </a:t>
            </a:r>
            <a:endParaRPr lang="es-MX" sz="4400" b="1" i="1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260648"/>
            <a:ext cx="8208912" cy="330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latin typeface="Arial Black" pitchFamily="34" charset="0"/>
              </a:rPr>
              <a:t>La Biblia </a:t>
            </a:r>
          </a:p>
          <a:p>
            <a:pPr marL="1143000" indent="-1143000"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Generaliza</a:t>
            </a:r>
          </a:p>
          <a:p>
            <a:pPr marL="1143000" indent="-1143000" algn="ctr">
              <a:buFont typeface="Wingdings" pitchFamily="2" charset="2"/>
              <a:buChar char="ü"/>
            </a:pPr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Puntualiza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051720" y="26064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Iglesia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13" name="12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2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3563888" y="548680"/>
            <a:ext cx="1944216" cy="244827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-1296144" y="1844824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4788024" y="5157192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2060848"/>
            <a:ext cx="1277665" cy="1224136"/>
          </a:xfrm>
          <a:prstGeom prst="rect">
            <a:avLst/>
          </a:prstGeom>
          <a:noFill/>
        </p:spPr>
      </p:pic>
      <p:pic>
        <p:nvPicPr>
          <p:cNvPr id="28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3717032"/>
            <a:ext cx="1277665" cy="1224136"/>
          </a:xfrm>
          <a:prstGeom prst="rect">
            <a:avLst/>
          </a:prstGeom>
          <a:noFill/>
        </p:spPr>
      </p:pic>
      <p:pic>
        <p:nvPicPr>
          <p:cNvPr id="29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332656"/>
            <a:ext cx="1277665" cy="1224136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476672"/>
            <a:ext cx="8208912" cy="4316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05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Jesús le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pregunta a la Iglesia Siglo XXI: </a:t>
            </a:r>
          </a:p>
          <a:p>
            <a:pPr algn="ctr"/>
            <a:r>
              <a:rPr lang="es-MX" sz="6600" i="1" dirty="0" smtClean="0">
                <a:solidFill>
                  <a:schemeClr val="accent1"/>
                </a:solidFill>
                <a:latin typeface="Arial Black" pitchFamily="34" charset="0"/>
              </a:rPr>
              <a:t>¿Ves esta mujer?</a:t>
            </a:r>
            <a:endParaRPr lang="es-MX" sz="6600" i="1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5215</TotalTime>
  <Words>533</Words>
  <Application>Microsoft Macintosh PowerPoint</Application>
  <PresentationFormat>On-screen Show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Intermedio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452</cp:revision>
  <dcterms:created xsi:type="dcterms:W3CDTF">2017-08-22T02:13:51Z</dcterms:created>
  <dcterms:modified xsi:type="dcterms:W3CDTF">2017-11-18T17:39:31Z</dcterms:modified>
</cp:coreProperties>
</file>