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1"/>
  </p:sldMasterIdLst>
  <p:sldIdLst>
    <p:sldId id="273" r:id="rId2"/>
    <p:sldId id="289" r:id="rId3"/>
    <p:sldId id="275" r:id="rId4"/>
    <p:sldId id="290" r:id="rId5"/>
    <p:sldId id="29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4" autoAdjust="0"/>
    <p:restoredTop sz="94660"/>
  </p:normalViewPr>
  <p:slideViewPr>
    <p:cSldViewPr snapToGrid="0">
      <p:cViewPr varScale="1">
        <p:scale>
          <a:sx n="82" d="100"/>
          <a:sy n="82" d="100"/>
        </p:scale>
        <p:origin x="107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886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616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834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067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5305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7860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1747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965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354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114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150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66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92E5143-033F-4720-A068-836857D24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Coaching week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CB619B0-3E7C-4A41-9C30-55AD8F36C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Review The List</a:t>
            </a:r>
          </a:p>
          <a:p>
            <a:pPr marL="0" indent="0">
              <a:buNone/>
            </a:pPr>
            <a:r>
              <a:rPr lang="en-US" dirty="0"/>
              <a:t>         - Discuss and clarify each item</a:t>
            </a:r>
          </a:p>
          <a:p>
            <a:pPr marL="0" indent="0">
              <a:buNone/>
            </a:pPr>
            <a:r>
              <a:rPr lang="en-US" dirty="0"/>
              <a:t>         - Ask client to explain what they mean</a:t>
            </a:r>
          </a:p>
          <a:p>
            <a:pPr marL="0" indent="0">
              <a:buNone/>
            </a:pPr>
            <a:r>
              <a:rPr lang="en-US" dirty="0"/>
              <a:t>         - Ask questions</a:t>
            </a:r>
          </a:p>
          <a:p>
            <a:pPr marL="0" indent="0">
              <a:buNone/>
            </a:pPr>
            <a:r>
              <a:rPr lang="en-US" dirty="0"/>
              <a:t>         - Offer synonyms</a:t>
            </a:r>
          </a:p>
          <a:p>
            <a:pPr marL="0" indent="0">
              <a:buNone/>
            </a:pPr>
            <a:r>
              <a:rPr lang="en-US" dirty="0"/>
              <a:t>         - Use in a sentence to give an example</a:t>
            </a:r>
          </a:p>
          <a:p>
            <a:r>
              <a:rPr lang="en-US" dirty="0"/>
              <a:t>Homework 2</a:t>
            </a:r>
          </a:p>
          <a:p>
            <a:pPr marL="0" indent="0">
              <a:buNone/>
            </a:pPr>
            <a:r>
              <a:rPr lang="en-US" dirty="0"/>
              <a:t>          - Dream relationship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81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49AD3AE-34AE-4931-970C-778919FC9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2 – Dream Relationship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877E0C8-03E8-45B9-9ADD-EB3184689C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Please describe your dream relationship. Do not hold anything back, even if you think it is impossible.  You must have at least 10 bullet points and can use up to 2 pages.  Please be as detailed as possible.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You can include:</a:t>
            </a:r>
          </a:p>
          <a:p>
            <a:pPr marL="0" indent="0">
              <a:buNone/>
            </a:pPr>
            <a:r>
              <a:rPr lang="en-US" dirty="0"/>
              <a:t>Relationship status (married, living together, living separately), future goals as a couple (children, travel), how much time you spend together, what you do together, if you live together – where?  What does your home feel like?  What is your financial arrangement, describe a typical week day or weekend.</a:t>
            </a:r>
          </a:p>
        </p:txBody>
      </p:sp>
    </p:spTree>
    <p:extLst>
      <p:ext uri="{BB962C8B-B14F-4D97-AF65-F5344CB8AC3E}">
        <p14:creationId xmlns:p14="http://schemas.microsoft.com/office/powerpoint/2010/main" val="490705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13E133C-6D48-45D2-99D1-E534DEED2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Coaching week 3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2BB0106-ECD8-4F4E-B536-D5E95D353D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919" y="2011680"/>
            <a:ext cx="9784080" cy="4562144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Love Science – attraction and chemistry</a:t>
            </a:r>
          </a:p>
          <a:p>
            <a:pPr marL="0" indent="0">
              <a:buNone/>
            </a:pPr>
            <a:r>
              <a:rPr lang="en-US" dirty="0"/>
              <a:t>       - Oxytocin</a:t>
            </a:r>
          </a:p>
          <a:p>
            <a:pPr marL="0" indent="0">
              <a:buNone/>
            </a:pPr>
            <a:r>
              <a:rPr lang="en-US" dirty="0"/>
              <a:t>               - Bonding hormone</a:t>
            </a:r>
          </a:p>
          <a:p>
            <a:pPr marL="0" indent="0">
              <a:buNone/>
            </a:pPr>
            <a:r>
              <a:rPr lang="en-US" dirty="0"/>
              <a:t>               - Male / Female differences</a:t>
            </a:r>
          </a:p>
          <a:p>
            <a:pPr marL="0" indent="0">
              <a:buNone/>
            </a:pPr>
            <a:r>
              <a:rPr lang="en-US" dirty="0"/>
              <a:t>               - 5 second hugs</a:t>
            </a:r>
          </a:p>
          <a:p>
            <a:pPr marL="0" indent="0">
              <a:buNone/>
            </a:pPr>
            <a:r>
              <a:rPr lang="en-US" dirty="0"/>
              <a:t>       - </a:t>
            </a:r>
            <a:r>
              <a:rPr lang="en-US" dirty="0" err="1"/>
              <a:t>NeuroChemical</a:t>
            </a:r>
            <a:r>
              <a:rPr lang="en-US" dirty="0"/>
              <a:t> Bonds</a:t>
            </a:r>
          </a:p>
          <a:p>
            <a:pPr marL="0" indent="0">
              <a:buNone/>
            </a:pPr>
            <a:r>
              <a:rPr lang="en-US" dirty="0"/>
              <a:t>       - Family history and love maps</a:t>
            </a:r>
          </a:p>
          <a:p>
            <a:pPr marL="0" indent="0">
              <a:buNone/>
            </a:pPr>
            <a:r>
              <a:rPr lang="en-US" dirty="0"/>
              <a:t>                - epigenetics</a:t>
            </a:r>
          </a:p>
          <a:p>
            <a:pPr marL="0" indent="0">
              <a:buNone/>
            </a:pPr>
            <a:r>
              <a:rPr lang="en-US" dirty="0"/>
              <a:t>                - familiarity</a:t>
            </a:r>
          </a:p>
          <a:p>
            <a:pPr marL="0" indent="0">
              <a:buNone/>
            </a:pPr>
            <a:r>
              <a:rPr lang="en-US" dirty="0"/>
              <a:t>       - Homework 3</a:t>
            </a:r>
          </a:p>
          <a:p>
            <a:pPr marL="0" indent="0">
              <a:buNone/>
            </a:pPr>
            <a:r>
              <a:rPr lang="en-US" dirty="0"/>
              <a:t>               - Family History part 1</a:t>
            </a:r>
          </a:p>
        </p:txBody>
      </p:sp>
    </p:spTree>
    <p:extLst>
      <p:ext uri="{BB962C8B-B14F-4D97-AF65-F5344CB8AC3E}">
        <p14:creationId xmlns:p14="http://schemas.microsoft.com/office/powerpoint/2010/main" val="3639468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9CE5D2-DBF2-40C4-98BD-5D86AE308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3 – </a:t>
            </a:r>
            <a:r>
              <a:rPr lang="en-US" dirty="0" err="1"/>
              <a:t>Lovemaps</a:t>
            </a:r>
            <a:r>
              <a:rPr lang="en-US" dirty="0"/>
              <a:t> (part 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C6BD793-F6B1-4953-A9BC-3EA0C9717E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Answer the following questions:</a:t>
            </a:r>
          </a:p>
          <a:p>
            <a:pPr marL="0" indent="0">
              <a:buNone/>
            </a:pPr>
            <a:r>
              <a:rPr lang="en-US" dirty="0"/>
              <a:t>Men are _____________</a:t>
            </a:r>
          </a:p>
          <a:p>
            <a:pPr marL="0" indent="0">
              <a:buNone/>
            </a:pPr>
            <a:r>
              <a:rPr lang="en-US" dirty="0"/>
              <a:t>Women are ___________</a:t>
            </a:r>
          </a:p>
          <a:p>
            <a:pPr marL="0" indent="0">
              <a:buNone/>
            </a:pPr>
            <a:r>
              <a:rPr lang="en-US" dirty="0"/>
              <a:t>Dating is _____________</a:t>
            </a:r>
          </a:p>
          <a:p>
            <a:pPr marL="0" indent="0">
              <a:buNone/>
            </a:pPr>
            <a:r>
              <a:rPr lang="en-US" dirty="0"/>
              <a:t>Relationships are ______</a:t>
            </a:r>
          </a:p>
          <a:p>
            <a:pPr marL="0" indent="0">
              <a:buNone/>
            </a:pPr>
            <a:r>
              <a:rPr lang="en-US" dirty="0"/>
              <a:t>Marriage is ___________</a:t>
            </a:r>
          </a:p>
          <a:p>
            <a:pPr marL="0" indent="0">
              <a:buNone/>
            </a:pPr>
            <a:r>
              <a:rPr lang="en-US" dirty="0"/>
              <a:t>Love is _______________</a:t>
            </a:r>
          </a:p>
          <a:p>
            <a:pPr marL="0" indent="0">
              <a:buNone/>
            </a:pPr>
            <a:r>
              <a:rPr lang="en-US" dirty="0"/>
              <a:t>Children are ___________</a:t>
            </a:r>
          </a:p>
          <a:p>
            <a:pPr marL="0" indent="0">
              <a:buNone/>
            </a:pPr>
            <a:r>
              <a:rPr lang="en-US" dirty="0"/>
              <a:t>I am __________________</a:t>
            </a:r>
          </a:p>
          <a:p>
            <a:pPr marL="0" indent="0">
              <a:buNone/>
            </a:pPr>
            <a:r>
              <a:rPr lang="en-US" dirty="0"/>
              <a:t>God is 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340310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B37D959-938C-4C21-A4BD-29EE91F25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3 – </a:t>
            </a:r>
            <a:r>
              <a:rPr lang="en-US" dirty="0" err="1"/>
              <a:t>Lovemaps</a:t>
            </a:r>
            <a:r>
              <a:rPr lang="en-US" dirty="0"/>
              <a:t> (part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64C6CD0-1004-4AD4-A5C4-03BC531172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Answer the questions from part one from a different perspective: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Your mother, your father, your culture, your grandmother, your grandfather.</a:t>
            </a:r>
          </a:p>
        </p:txBody>
      </p:sp>
    </p:spTree>
    <p:extLst>
      <p:ext uri="{BB962C8B-B14F-4D97-AF65-F5344CB8AC3E}">
        <p14:creationId xmlns:p14="http://schemas.microsoft.com/office/powerpoint/2010/main" val="18634153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1497</TotalTime>
  <Words>287</Words>
  <Application>Microsoft Macintosh PowerPoint</Application>
  <PresentationFormat>Widescreen</PresentationFormat>
  <Paragraphs>41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Corbel</vt:lpstr>
      <vt:lpstr>Wingdings</vt:lpstr>
      <vt:lpstr>Banded</vt:lpstr>
      <vt:lpstr>Coaching week 2</vt:lpstr>
      <vt:lpstr>Homework 2 – Dream Relationship</vt:lpstr>
      <vt:lpstr>Coaching week 3 </vt:lpstr>
      <vt:lpstr>Homework 3 – Lovemaps (part 1)</vt:lpstr>
      <vt:lpstr>Homework 3 – Lovemaps (part 2)</vt:lpstr>
    </vt:vector>
  </TitlesOfParts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Relationship Coaching</dc:title>
  <dc:creator>Kristina</dc:creator>
  <cp:lastModifiedBy>Wally DELAFUENTE</cp:lastModifiedBy>
  <cp:revision>34</cp:revision>
  <dcterms:created xsi:type="dcterms:W3CDTF">2019-09-03T14:41:55Z</dcterms:created>
  <dcterms:modified xsi:type="dcterms:W3CDTF">2019-09-10T15:05:10Z</dcterms:modified>
</cp:coreProperties>
</file>