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70" r:id="rId5"/>
    <p:sldId id="271" r:id="rId6"/>
    <p:sldId id="281" r:id="rId7"/>
    <p:sldId id="280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Decision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8000"/>
                </a:solidFill>
              </a:rPr>
              <a:t>Three things coaches do to accomplish this: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22" y="1739505"/>
            <a:ext cx="7717678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. Help </a:t>
            </a:r>
            <a:r>
              <a:rPr lang="en-US" b="1" dirty="0">
                <a:solidFill>
                  <a:srgbClr val="008000"/>
                </a:solidFill>
              </a:rPr>
              <a:t>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The 3 basic model categories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First Step: Brainstorm areas of action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>
                <a:solidFill>
                  <a:srgbClr val="C0504D"/>
                </a:solidFill>
              </a:rPr>
              <a:t>Areas of your life model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31800" y="1417638"/>
            <a:ext cx="7655000" cy="5064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90"/>
                </a:solidFill>
              </a:rPr>
              <a:t>Helpful thought shapers of this model: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rgbClr val="008000"/>
                </a:solidFill>
              </a:rPr>
              <a:t>Problem</a:t>
            </a:r>
            <a:r>
              <a:rPr lang="en-US" sz="3200" b="1" dirty="0">
                <a:solidFill>
                  <a:srgbClr val="000090"/>
                </a:solidFill>
              </a:rPr>
              <a:t> – pain or question to solve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b="1" dirty="0">
                <a:solidFill>
                  <a:srgbClr val="008000"/>
                </a:solidFill>
              </a:rPr>
              <a:t>Improvement</a:t>
            </a:r>
            <a:r>
              <a:rPr lang="en-US" sz="3200" b="1" dirty="0">
                <a:solidFill>
                  <a:srgbClr val="000090"/>
                </a:solidFill>
              </a:rPr>
              <a:t> – a desire to go to the next level</a:t>
            </a:r>
          </a:p>
          <a:p>
            <a:pPr marL="400050" lvl="1" indent="0">
              <a:buNone/>
            </a:pPr>
            <a:r>
              <a:rPr lang="en-US" sz="3200" b="1" dirty="0" smtClean="0">
                <a:solidFill>
                  <a:srgbClr val="00009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4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0504D"/>
                </a:solidFill>
              </a:rPr>
              <a:t>Areas of your life model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10187" y="1600200"/>
            <a:ext cx="7676612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8000"/>
                </a:solidFill>
              </a:rPr>
              <a:t>Problem </a:t>
            </a:r>
            <a:r>
              <a:rPr lang="en-US" b="1" dirty="0">
                <a:solidFill>
                  <a:srgbClr val="008000"/>
                </a:solidFill>
              </a:rPr>
              <a:t>or improvement </a:t>
            </a:r>
            <a:r>
              <a:rPr lang="en-US" b="1" dirty="0" smtClean="0">
                <a:solidFill>
                  <a:srgbClr val="000090"/>
                </a:solidFill>
              </a:rPr>
              <a:t>related </a:t>
            </a:r>
            <a:r>
              <a:rPr lang="en-US" b="1" dirty="0">
                <a:solidFill>
                  <a:srgbClr val="000090"/>
                </a:solidFill>
              </a:rPr>
              <a:t>to Hobbies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 smtClean="0">
                <a:solidFill>
                  <a:srgbClr val="000090"/>
                </a:solidFill>
              </a:rPr>
              <a:t>related </a:t>
            </a:r>
            <a:r>
              <a:rPr lang="en-US" b="1" dirty="0">
                <a:solidFill>
                  <a:srgbClr val="000090"/>
                </a:solidFill>
              </a:rPr>
              <a:t>to </a:t>
            </a:r>
            <a:r>
              <a:rPr lang="en-US" b="1" dirty="0" smtClean="0">
                <a:solidFill>
                  <a:srgbClr val="000090"/>
                </a:solidFill>
              </a:rPr>
              <a:t>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>
                <a:solidFill>
                  <a:srgbClr val="000090"/>
                </a:solidFill>
              </a:rPr>
              <a:t>related to </a:t>
            </a:r>
            <a:r>
              <a:rPr lang="en-US" b="1" dirty="0" smtClean="0">
                <a:solidFill>
                  <a:srgbClr val="000090"/>
                </a:solidFill>
              </a:rPr>
              <a:t>School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 smtClean="0">
                <a:solidFill>
                  <a:srgbClr val="000090"/>
                </a:solidFill>
              </a:rPr>
              <a:t>related </a:t>
            </a:r>
            <a:r>
              <a:rPr lang="en-US" b="1" dirty="0">
                <a:solidFill>
                  <a:srgbClr val="000090"/>
                </a:solidFill>
              </a:rPr>
              <a:t>to Sports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 smtClean="0">
                <a:solidFill>
                  <a:srgbClr val="000090"/>
                </a:solidFill>
              </a:rPr>
              <a:t>related </a:t>
            </a:r>
            <a:r>
              <a:rPr lang="en-US" b="1" dirty="0">
                <a:solidFill>
                  <a:srgbClr val="000090"/>
                </a:solidFill>
              </a:rPr>
              <a:t>to Home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 smtClean="0">
                <a:solidFill>
                  <a:srgbClr val="000090"/>
                </a:solidFill>
              </a:rPr>
              <a:t>related </a:t>
            </a:r>
            <a:r>
              <a:rPr lang="en-US" b="1" dirty="0">
                <a:solidFill>
                  <a:srgbClr val="000090"/>
                </a:solidFill>
              </a:rPr>
              <a:t>to Projects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 smtClean="0">
                <a:solidFill>
                  <a:srgbClr val="000090"/>
                </a:solidFill>
              </a:rPr>
              <a:t>related </a:t>
            </a:r>
            <a:r>
              <a:rPr lang="en-US" b="1" dirty="0">
                <a:solidFill>
                  <a:srgbClr val="000090"/>
                </a:solidFill>
              </a:rPr>
              <a:t>to Books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Problem or improvement </a:t>
            </a:r>
            <a:r>
              <a:rPr lang="en-US" b="1" dirty="0" smtClean="0">
                <a:solidFill>
                  <a:srgbClr val="000090"/>
                </a:solidFill>
              </a:rPr>
              <a:t>related </a:t>
            </a:r>
            <a:r>
              <a:rPr lang="en-US" b="1" dirty="0">
                <a:solidFill>
                  <a:srgbClr val="000090"/>
                </a:solidFill>
              </a:rPr>
              <a:t>to </a:t>
            </a:r>
            <a:r>
              <a:rPr lang="en-US" b="1" dirty="0" smtClean="0">
                <a:solidFill>
                  <a:srgbClr val="000090"/>
                </a:solidFill>
              </a:rPr>
              <a:t>People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3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C0504D"/>
                </a:solidFill>
              </a:rPr>
              <a:t>Areas of your life model</a:t>
            </a:r>
            <a:endParaRPr lang="en-US" b="1" dirty="0">
              <a:solidFill>
                <a:srgbClr val="C0504D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10187" y="1600200"/>
            <a:ext cx="7676612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Hobbies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</a:t>
            </a:r>
            <a:r>
              <a:rPr lang="en-US" b="1" dirty="0">
                <a:solidFill>
                  <a:srgbClr val="000090"/>
                </a:solidFill>
              </a:rPr>
              <a:t>Work 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90"/>
                </a:solidFill>
              </a:rPr>
              <a:t>Action </a:t>
            </a:r>
            <a:r>
              <a:rPr lang="en-US" b="1" dirty="0">
                <a:solidFill>
                  <a:srgbClr val="000090"/>
                </a:solidFill>
              </a:rPr>
              <a:t>oriented goal related </a:t>
            </a:r>
            <a:r>
              <a:rPr lang="en-US" b="1">
                <a:solidFill>
                  <a:srgbClr val="000090"/>
                </a:solidFill>
              </a:rPr>
              <a:t>to </a:t>
            </a:r>
            <a:r>
              <a:rPr lang="en-US" b="1" smtClean="0">
                <a:solidFill>
                  <a:srgbClr val="000090"/>
                </a:solidFill>
              </a:rPr>
              <a:t>School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Sports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Home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Projects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Books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0090"/>
                </a:solidFill>
              </a:rPr>
              <a:t>Action oriented goal related to your </a:t>
            </a:r>
            <a:r>
              <a:rPr lang="en-US" b="1" dirty="0" smtClean="0">
                <a:solidFill>
                  <a:srgbClr val="000090"/>
                </a:solidFill>
              </a:rPr>
              <a:t>World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2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4720</TotalTime>
  <Words>218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Decision Part 2</vt:lpstr>
      <vt:lpstr>Three things coaches do to accomplish this:</vt:lpstr>
      <vt:lpstr>1. Help client figure out what they want to do (decision)</vt:lpstr>
      <vt:lpstr>The 3 basic model categories</vt:lpstr>
      <vt:lpstr>First Step: Brainstorm areas of action</vt:lpstr>
      <vt:lpstr>Areas of your life model</vt:lpstr>
      <vt:lpstr>Areas of your life model</vt:lpstr>
      <vt:lpstr>Areas of your life model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32</cp:revision>
  <dcterms:created xsi:type="dcterms:W3CDTF">2019-03-01T19:59:18Z</dcterms:created>
  <dcterms:modified xsi:type="dcterms:W3CDTF">2019-06-07T18:45:57Z</dcterms:modified>
</cp:coreProperties>
</file>