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3" r:id="rId3"/>
    <p:sldId id="295" r:id="rId4"/>
    <p:sldId id="311" r:id="rId5"/>
    <p:sldId id="309" r:id="rId6"/>
    <p:sldId id="312" r:id="rId7"/>
    <p:sldId id="315" r:id="rId8"/>
    <p:sldId id="313" r:id="rId9"/>
    <p:sldId id="314" r:id="rId10"/>
  </p:sldIdLst>
  <p:sldSz cx="10287000" cy="6858000" type="35mm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82"/>
  </p:normalViewPr>
  <p:slideViewPr>
    <p:cSldViewPr snapToGrid="0" snapToObjects="1">
      <p:cViewPr varScale="1">
        <p:scale>
          <a:sx n="111" d="100"/>
          <a:sy n="111" d="100"/>
        </p:scale>
        <p:origin x="1288" y="192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30"/>
            <a:ext cx="874395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274643"/>
            <a:ext cx="2314575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274643"/>
            <a:ext cx="677227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2" y="4406905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600205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6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6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1" y="273055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600205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0A882-A604-6A49-ACDA-7C8A2C867E55}" type="datetimeFigureOut">
              <a:rPr lang="en-US" smtClean="0"/>
              <a:t>12/19/22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4725" y="6356355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350" y="6356355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AF900-EEBC-D444-9607-3ECC20DF6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Coaching basics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Professor Steve Elzinga</a:t>
            </a:r>
          </a:p>
        </p:txBody>
      </p:sp>
    </p:spTree>
    <p:extLst>
      <p:ext uri="{BB962C8B-B14F-4D97-AF65-F5344CB8AC3E}">
        <p14:creationId xmlns:p14="http://schemas.microsoft.com/office/powerpoint/2010/main" val="251348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274638"/>
            <a:ext cx="9431487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Making the directive more non-directive by using challenge and encouragement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599" y="1417639"/>
            <a:ext cx="4678561" cy="1731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Hebrews 10:24,25 Let us consider how we may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spur</a:t>
            </a:r>
            <a:r>
              <a:rPr lang="en-US" dirty="0"/>
              <a:t> one another on toward love and good deeds, not giving up meeting together, as some are in the habit of doing, but </a:t>
            </a:r>
            <a:r>
              <a:rPr lang="en-US" dirty="0">
                <a:solidFill>
                  <a:srgbClr val="8EB4E3"/>
                </a:solidFill>
              </a:rPr>
              <a:t>encouraging</a:t>
            </a:r>
            <a:r>
              <a:rPr lang="en-US" dirty="0"/>
              <a:t> one another—and all the more as you see the Day approaching.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7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Why is this needed?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4337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It would not be needed if all you did as a coach is be directive when it comes down to teaching your client something. You would just teach it. </a:t>
            </a:r>
          </a:p>
        </p:txBody>
      </p:sp>
    </p:spTree>
    <p:extLst>
      <p:ext uri="{BB962C8B-B14F-4D97-AF65-F5344CB8AC3E}">
        <p14:creationId xmlns:p14="http://schemas.microsoft.com/office/powerpoint/2010/main" val="350818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Why is this needed?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1788198"/>
            <a:ext cx="4682534" cy="43379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When you try to teach something in a more semi-directive manner you are relying, to a great deal, on your client to figure things out. This requires challenge and encouragement. </a:t>
            </a:r>
          </a:p>
        </p:txBody>
      </p:sp>
    </p:spTree>
    <p:extLst>
      <p:ext uri="{BB962C8B-B14F-4D97-AF65-F5344CB8AC3E}">
        <p14:creationId xmlns:p14="http://schemas.microsoft.com/office/powerpoint/2010/main" val="1467969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When is challenge appropriate?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When the client seeks to pursue a course of action that could hurt the client and others.</a:t>
            </a:r>
          </a:p>
          <a:p>
            <a:pPr marL="800100" lvl="2" indent="0">
              <a:buNone/>
            </a:pPr>
            <a:r>
              <a:rPr lang="en-US" sz="3200" dirty="0"/>
              <a:t>i.e. Church consulting</a:t>
            </a:r>
          </a:p>
        </p:txBody>
      </p:sp>
    </p:spTree>
    <p:extLst>
      <p:ext uri="{BB962C8B-B14F-4D97-AF65-F5344CB8AC3E}">
        <p14:creationId xmlns:p14="http://schemas.microsoft.com/office/powerpoint/2010/main" val="288888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When is challenge appropriate?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100" dirty="0"/>
              <a:t>When the client settles for a partial understanding of a concept and needs a push.</a:t>
            </a:r>
          </a:p>
          <a:p>
            <a:pPr marL="800100" lvl="2" indent="0">
              <a:buNone/>
            </a:pPr>
            <a:r>
              <a:rPr lang="en-US" sz="3200" dirty="0"/>
              <a:t>i.e. Church consulting</a:t>
            </a:r>
          </a:p>
        </p:txBody>
      </p:sp>
    </p:spTree>
    <p:extLst>
      <p:ext uri="{BB962C8B-B14F-4D97-AF65-F5344CB8AC3E}">
        <p14:creationId xmlns:p14="http://schemas.microsoft.com/office/powerpoint/2010/main" val="257348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When is challenge appropriate?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3100" dirty="0"/>
              <a:t>When the client does not see the obvious poor practices that are contributing to a lot of suffering in the life of the client</a:t>
            </a:r>
          </a:p>
          <a:p>
            <a:pPr marL="0" indent="0">
              <a:buNone/>
            </a:pPr>
            <a:r>
              <a:rPr lang="en-US" sz="3200" dirty="0"/>
              <a:t>	i.e. Church consulting</a:t>
            </a:r>
          </a:p>
        </p:txBody>
      </p:sp>
    </p:spTree>
    <p:extLst>
      <p:ext uri="{BB962C8B-B14F-4D97-AF65-F5344CB8AC3E}">
        <p14:creationId xmlns:p14="http://schemas.microsoft.com/office/powerpoint/2010/main" val="367844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When is encouragement appropriate?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100" dirty="0"/>
              <a:t>When the client is filled with fear of failure and needs a lot of encouragement to be be more active in figuring out a concept that is being taught</a:t>
            </a:r>
          </a:p>
          <a:p>
            <a:pPr marL="800100" lvl="2" indent="0">
              <a:buNone/>
            </a:pPr>
            <a:r>
              <a:rPr lang="en-US" sz="3200" dirty="0"/>
              <a:t>i.e. Church consulting</a:t>
            </a:r>
          </a:p>
        </p:txBody>
      </p:sp>
    </p:spTree>
    <p:extLst>
      <p:ext uri="{BB962C8B-B14F-4D97-AF65-F5344CB8AC3E}">
        <p14:creationId xmlns:p14="http://schemas.microsoft.com/office/powerpoint/2010/main" val="245407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163" y="430134"/>
            <a:ext cx="9431487" cy="1358064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When is encouragement appropriate?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1786" y="2060316"/>
            <a:ext cx="4682534" cy="406585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3100" dirty="0"/>
              <a:t>When the client is on the right track to figuring something out</a:t>
            </a:r>
          </a:p>
          <a:p>
            <a:pPr marL="800100" lvl="2" indent="0">
              <a:buNone/>
            </a:pPr>
            <a:r>
              <a:rPr lang="en-US" sz="3200" dirty="0"/>
              <a:t>i.e. Church consulting</a:t>
            </a:r>
            <a:r>
              <a:rPr lang="en-US" sz="3200" dirty="0">
                <a:solidFill>
                  <a:srgbClr val="CCFFCC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4051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2695</TotalTime>
  <Words>297</Words>
  <Application>Microsoft Macintosh PowerPoint</Application>
  <PresentationFormat>35mm Slides</PresentationFormat>
  <Paragraphs>23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Coaching basics Part 2</vt:lpstr>
      <vt:lpstr>Making the directive more non-directive by using challenge and encouragement</vt:lpstr>
      <vt:lpstr>Why is this needed?</vt:lpstr>
      <vt:lpstr>Why is this needed?</vt:lpstr>
      <vt:lpstr>When is challenge appropriate?</vt:lpstr>
      <vt:lpstr>When is challenge appropriate?</vt:lpstr>
      <vt:lpstr>When is challenge appropriate?</vt:lpstr>
      <vt:lpstr>When is encouragement appropriate?</vt:lpstr>
      <vt:lpstr>When is encouragement appropriate?</vt:lpstr>
    </vt:vector>
  </TitlesOfParts>
  <Company>Christian Leaders Institue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 Directive Coaching</dc:title>
  <dc:creator>Steve Elzinga</dc:creator>
  <cp:lastModifiedBy>Steve  Elzinga</cp:lastModifiedBy>
  <cp:revision>48</cp:revision>
  <dcterms:created xsi:type="dcterms:W3CDTF">2022-06-01T00:06:17Z</dcterms:created>
  <dcterms:modified xsi:type="dcterms:W3CDTF">2022-12-19T15:23:34Z</dcterms:modified>
</cp:coreProperties>
</file>