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93" r:id="rId3"/>
    <p:sldId id="295" r:id="rId4"/>
    <p:sldId id="311" r:id="rId5"/>
    <p:sldId id="309" r:id="rId6"/>
    <p:sldId id="312" r:id="rId7"/>
    <p:sldId id="315" r:id="rId8"/>
    <p:sldId id="313" r:id="rId9"/>
    <p:sldId id="314" r:id="rId10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288" y="192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0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3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3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5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6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6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3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5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3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5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5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5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Making the directive more non-directive by using challenge and encouragement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599" y="1417639"/>
            <a:ext cx="4678561" cy="17311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Hebrews 10:24,25 Let us consider how we may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spur</a:t>
            </a:r>
            <a:r>
              <a:rPr lang="en-US" dirty="0"/>
              <a:t> one another on toward love and good deeds, not giving up meeting together, as some are in the habit of doing, but </a:t>
            </a:r>
            <a:r>
              <a:rPr lang="en-US" dirty="0">
                <a:solidFill>
                  <a:srgbClr val="8EB4E3"/>
                </a:solidFill>
              </a:rPr>
              <a:t>encouraging</a:t>
            </a:r>
            <a:r>
              <a:rPr lang="en-US" dirty="0"/>
              <a:t> one another—and all the more as you see the Day approaching.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Why is this needed?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43379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It would not be needed if all you did as a coach is be directive when it comes down to teaching your client something. You would just teach it. </a:t>
            </a:r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Why is this needed?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43379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When you try to teach something in a more semi-directive manner you are relying, to a great deal, on your client to figure things out. This requires challenge and encouragement. </a:t>
            </a:r>
          </a:p>
        </p:txBody>
      </p:sp>
    </p:spTree>
    <p:extLst>
      <p:ext uri="{BB962C8B-B14F-4D97-AF65-F5344CB8AC3E}">
        <p14:creationId xmlns:p14="http://schemas.microsoft.com/office/powerpoint/2010/main" val="146796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When is challenge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When the client seeks to pursue a course of action that could hurt the client and others.</a:t>
            </a:r>
          </a:p>
          <a:p>
            <a:pPr marL="800100" lvl="2" indent="0">
              <a:buNone/>
            </a:pPr>
            <a:r>
              <a:rPr lang="en-US" sz="3200" dirty="0"/>
              <a:t>i.e. Church consulting</a:t>
            </a:r>
          </a:p>
        </p:txBody>
      </p:sp>
    </p:spTree>
    <p:extLst>
      <p:ext uri="{BB962C8B-B14F-4D97-AF65-F5344CB8AC3E}">
        <p14:creationId xmlns:p14="http://schemas.microsoft.com/office/powerpoint/2010/main" val="288888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When is challenge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100" dirty="0"/>
              <a:t>When the client settles for a partial understanding of a concept and needs a push.</a:t>
            </a:r>
          </a:p>
          <a:p>
            <a:pPr marL="800100" lvl="2" indent="0">
              <a:buNone/>
            </a:pPr>
            <a:r>
              <a:rPr lang="en-US" sz="3200" dirty="0"/>
              <a:t>i.e. Church consulting</a:t>
            </a:r>
          </a:p>
        </p:txBody>
      </p:sp>
    </p:spTree>
    <p:extLst>
      <p:ext uri="{BB962C8B-B14F-4D97-AF65-F5344CB8AC3E}">
        <p14:creationId xmlns:p14="http://schemas.microsoft.com/office/powerpoint/2010/main" val="257348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When is challenge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100" dirty="0"/>
              <a:t>When the client does not see the obvious poor practices that are contributing to a lot of suffering in the life of the client</a:t>
            </a:r>
          </a:p>
          <a:p>
            <a:pPr marL="0" indent="0">
              <a:buNone/>
            </a:pPr>
            <a:r>
              <a:rPr lang="en-US" sz="3200" dirty="0"/>
              <a:t>	i.e. Church consulting</a:t>
            </a:r>
          </a:p>
        </p:txBody>
      </p:sp>
    </p:spTree>
    <p:extLst>
      <p:ext uri="{BB962C8B-B14F-4D97-AF65-F5344CB8AC3E}">
        <p14:creationId xmlns:p14="http://schemas.microsoft.com/office/powerpoint/2010/main" val="367844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When is encouragement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the client is filled with fear of failure and needs a lot of encouragement to be be more active in figuring out a concept that is being taught</a:t>
            </a:r>
          </a:p>
          <a:p>
            <a:pPr marL="800100" lvl="2" indent="0">
              <a:buNone/>
            </a:pPr>
            <a:r>
              <a:rPr lang="en-US" sz="3200" dirty="0"/>
              <a:t>i.e. Church consulting</a:t>
            </a:r>
          </a:p>
        </p:txBody>
      </p:sp>
    </p:spTree>
    <p:extLst>
      <p:ext uri="{BB962C8B-B14F-4D97-AF65-F5344CB8AC3E}">
        <p14:creationId xmlns:p14="http://schemas.microsoft.com/office/powerpoint/2010/main" val="245407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When is encouragement appropriate?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40658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100" dirty="0"/>
              <a:t>When the client is on the right track to figuring something out</a:t>
            </a:r>
          </a:p>
          <a:p>
            <a:pPr marL="800100" lvl="2" indent="0">
              <a:buNone/>
            </a:pPr>
            <a:r>
              <a:rPr lang="en-US" sz="3200" dirty="0"/>
              <a:t>i.e. Church consulting</a:t>
            </a:r>
            <a:r>
              <a:rPr lang="en-US" sz="3200" dirty="0">
                <a:solidFill>
                  <a:srgbClr val="CCFFCC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4051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2695</TotalTime>
  <Words>297</Words>
  <Application>Microsoft Macintosh PowerPoint</Application>
  <PresentationFormat>35mm Slides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Coaching basics Part 2</vt:lpstr>
      <vt:lpstr>Making the directive more non-directive by using challenge and encouragement</vt:lpstr>
      <vt:lpstr>Why is this needed?</vt:lpstr>
      <vt:lpstr>Why is this needed?</vt:lpstr>
      <vt:lpstr>When is challenge appropriate?</vt:lpstr>
      <vt:lpstr>When is challenge appropriate?</vt:lpstr>
      <vt:lpstr>When is challenge appropriate?</vt:lpstr>
      <vt:lpstr>When is encouragement appropriate?</vt:lpstr>
      <vt:lpstr>When is encouragement appropriate?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48</cp:revision>
  <dcterms:created xsi:type="dcterms:W3CDTF">2022-06-01T00:06:17Z</dcterms:created>
  <dcterms:modified xsi:type="dcterms:W3CDTF">2022-12-19T15:23:34Z</dcterms:modified>
</cp:coreProperties>
</file>