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4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2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2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5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4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5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6CB9D-295E-4D37-BBC6-3EF90393A5FF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D262-BE83-4367-B905-FED06972E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2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21062"/>
          </a:xfrm>
        </p:spPr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12 Women in the Pauline Churches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5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199"/>
            <a:ext cx="10515600" cy="38147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Similarity of Christian house church structures to some other religious groups: Jews in smaller congregations, mystery religions</a:t>
            </a:r>
          </a:p>
          <a:p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973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7225"/>
            <a:ext cx="10515600" cy="5519738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 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attends the house church gathering?</a:t>
            </a:r>
            <a:endParaRPr lang="en-US" sz="3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3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Whole families: the pattern in Acts—house of Cornelius (Acts 10) and the jailer in Philippi (Acts 16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endParaRPr lang="en-US" sz="3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 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the details, evidence of mixed family groups in which members of family groups make their own commitment: 1 Cor 7, 1 Pet 2, continuing 2</a:t>
            </a:r>
            <a:r>
              <a:rPr lang="en-US" sz="3000" baseline="30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nd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c. (Tertullian) and 3</a:t>
            </a:r>
            <a:r>
              <a:rPr lang="en-US" sz="3000" baseline="30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rd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(Hippolytus and slave converts</a:t>
            </a:r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endParaRPr lang="en-US" sz="3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Maybe even invited or uninvited outsiders: 1 Cor 14:24</a:t>
            </a:r>
            <a:endParaRPr lang="en-US" sz="3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5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450" y="365125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 hosts of house churches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Prisca (Priscilla) and Aquila </a:t>
            </a:r>
          </a:p>
          <a:p>
            <a:pPr marL="0" indent="0">
              <a:buNone/>
            </a:pPr>
            <a:r>
              <a:rPr lang="en-US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Ephesus (1 Cor 16:19) and Rome (Rom 16:3-5)</a:t>
            </a:r>
          </a:p>
          <a:p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Phoebe in </a:t>
            </a:r>
            <a:r>
              <a:rPr lang="en-US" sz="32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Cenchrae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one of the seaports of Corinth 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(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Rom 16:1-2)</a:t>
            </a:r>
          </a:p>
          <a:p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32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Nympha</a:t>
            </a: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in Colossae (Col 4:15)</a:t>
            </a:r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8757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Missionary Couples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6949"/>
            <a:ext cx="10515600" cy="391001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Prisca and Aquila</a:t>
            </a:r>
          </a:p>
          <a:p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Andronicus and </a:t>
            </a:r>
            <a:r>
              <a:rPr lang="en-US" sz="40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Junia</a:t>
            </a:r>
            <a:r>
              <a:rPr lang="en-US" sz="4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(Rom 16:7)</a:t>
            </a:r>
            <a:endParaRPr lang="en-US" sz="4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857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131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Office Theme</vt:lpstr>
      <vt:lpstr>12 Women in the Pauline Churches</vt:lpstr>
      <vt:lpstr>PowerPoint Presentation</vt:lpstr>
      <vt:lpstr>PowerPoint Presentation</vt:lpstr>
      <vt:lpstr>Some hosts of house churches</vt:lpstr>
      <vt:lpstr>Missionary Couples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Women in the Pauline Churches</dc:title>
  <dc:creator>losiek</dc:creator>
  <cp:lastModifiedBy>losiek</cp:lastModifiedBy>
  <cp:revision>4</cp:revision>
  <dcterms:created xsi:type="dcterms:W3CDTF">2019-05-11T17:16:44Z</dcterms:created>
  <dcterms:modified xsi:type="dcterms:W3CDTF">2019-05-12T22:33:53Z</dcterms:modified>
</cp:coreProperties>
</file>