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84E00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119728"/>
              <a:satOff val="5580"/>
              <a:lumOff val="-12961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9808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5" name="Shape 14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/Relationships>

</file>

<file path=ppt/slideLayouts/_rels/slideLayout1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14"/>
          </p:nvPr>
        </p:nvSpPr>
        <p:spPr>
          <a:xfrm>
            <a:off x="1270000" y="4308599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Subtitle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Text"/>
          <p:cNvSpPr txBox="1"/>
          <p:nvPr>
            <p:ph type="title"/>
          </p:nvPr>
        </p:nvSpPr>
        <p:spPr>
          <a:xfrm>
            <a:off x="1270000" y="2616200"/>
            <a:ext cx="10464800" cy="2540000"/>
          </a:xfrm>
          <a:prstGeom prst="rect">
            <a:avLst/>
          </a:prstGeom>
        </p:spPr>
        <p:txBody>
          <a:bodyPr anchor="b"/>
          <a:lstStyle>
            <a:lvl1pPr defTabSz="457200">
              <a:defRPr sz="72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18" name="Body Level One…"/>
          <p:cNvSpPr txBox="1"/>
          <p:nvPr>
            <p:ph type="body" sz="quarter" idx="1"/>
          </p:nvPr>
        </p:nvSpPr>
        <p:spPr>
          <a:xfrm>
            <a:off x="1270000" y="5207000"/>
            <a:ext cx="10464800" cy="1663700"/>
          </a:xfrm>
          <a:prstGeom prst="rect">
            <a:avLst/>
          </a:prstGeom>
        </p:spPr>
        <p:txBody>
          <a:bodyPr anchor="t"/>
          <a:lstStyle>
            <a:lvl1pPr marL="0" indent="0" algn="ctr" defTabSz="457200">
              <a:spcBef>
                <a:spcPts val="0"/>
              </a:spcBef>
              <a:buClrTx/>
              <a:buSzTx/>
              <a:buNone/>
              <a:defRPr sz="3600">
                <a:latin typeface="Chalkduster"/>
                <a:ea typeface="Chalkduster"/>
                <a:cs typeface="Chalkduster"/>
                <a:sym typeface="Chalkduster"/>
              </a:defRPr>
            </a:lvl1pPr>
            <a:lvl2pPr marL="0" indent="228600" algn="ctr" defTabSz="457200">
              <a:spcBef>
                <a:spcPts val="0"/>
              </a:spcBef>
              <a:buClrTx/>
              <a:buSzTx/>
              <a:buNone/>
              <a:defRPr sz="3600">
                <a:latin typeface="Chalkduster"/>
                <a:ea typeface="Chalkduster"/>
                <a:cs typeface="Chalkduster"/>
                <a:sym typeface="Chalkduster"/>
              </a:defRPr>
            </a:lvl2pPr>
            <a:lvl3pPr marL="0" indent="457200" algn="ctr" defTabSz="457200">
              <a:spcBef>
                <a:spcPts val="0"/>
              </a:spcBef>
              <a:buClrTx/>
              <a:buSzTx/>
              <a:buNone/>
              <a:defRPr sz="3600">
                <a:latin typeface="Chalkduster"/>
                <a:ea typeface="Chalkduster"/>
                <a:cs typeface="Chalkduster"/>
                <a:sym typeface="Chalkduster"/>
              </a:defRPr>
            </a:lvl3pPr>
            <a:lvl4pPr marL="0" indent="685800" algn="ctr" defTabSz="457200">
              <a:spcBef>
                <a:spcPts val="0"/>
              </a:spcBef>
              <a:buClrTx/>
              <a:buSzTx/>
              <a:buNone/>
              <a:defRPr sz="3600">
                <a:latin typeface="Chalkduster"/>
                <a:ea typeface="Chalkduster"/>
                <a:cs typeface="Chalkduster"/>
                <a:sym typeface="Chalkduster"/>
              </a:defRPr>
            </a:lvl4pPr>
            <a:lvl5pPr marL="0" indent="914400" algn="ctr" defTabSz="457200">
              <a:spcBef>
                <a:spcPts val="0"/>
              </a:spcBef>
              <a:buClrTx/>
              <a:buSzTx/>
              <a:buNone/>
              <a:defRPr sz="3600">
                <a:latin typeface="Chalkduster"/>
                <a:ea typeface="Chalkduster"/>
                <a:cs typeface="Chalkduster"/>
                <a:sym typeface="Chalkduster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xfrm>
            <a:off x="6297011" y="9197831"/>
            <a:ext cx="409839" cy="454170"/>
          </a:xfrm>
          <a:prstGeom prst="rect">
            <a:avLst/>
          </a:prstGeom>
        </p:spPr>
        <p:txBody>
          <a:bodyPr anchor="b"/>
          <a:lstStyle>
            <a:lvl1pPr defTabSz="457200">
              <a:defRPr sz="18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itle Text"/>
          <p:cNvSpPr txBox="1"/>
          <p:nvPr>
            <p:ph type="title"/>
          </p:nvPr>
        </p:nvSpPr>
        <p:spPr>
          <a:xfrm>
            <a:off x="1270000" y="203200"/>
            <a:ext cx="10464800" cy="2540000"/>
          </a:xfrm>
          <a:prstGeom prst="rect">
            <a:avLst/>
          </a:prstGeom>
        </p:spPr>
        <p:txBody>
          <a:bodyPr/>
          <a:lstStyle>
            <a:lvl1pPr defTabSz="457200">
              <a:defRPr sz="72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7" name="Body Level One…"/>
          <p:cNvSpPr txBox="1"/>
          <p:nvPr>
            <p:ph type="body" idx="1"/>
          </p:nvPr>
        </p:nvSpPr>
        <p:spPr>
          <a:xfrm>
            <a:off x="1270000" y="2768600"/>
            <a:ext cx="10464800" cy="5740400"/>
          </a:xfrm>
          <a:prstGeom prst="rect">
            <a:avLst/>
          </a:prstGeom>
        </p:spPr>
        <p:txBody>
          <a:bodyPr/>
          <a:lstStyle>
            <a:lvl1pPr marL="571500" indent="-571500" defTabSz="457200">
              <a:spcBef>
                <a:spcPts val="3600"/>
              </a:spcBef>
              <a:buClrTx/>
              <a:buSzPct val="43000"/>
              <a:buBlip>
                <a:blip r:embed="rId3"/>
              </a:buBlip>
              <a:defRPr sz="3600">
                <a:latin typeface="Chalkduster"/>
                <a:ea typeface="Chalkduster"/>
                <a:cs typeface="Chalkduster"/>
                <a:sym typeface="Chalkduster"/>
              </a:defRPr>
            </a:lvl1pPr>
            <a:lvl2pPr marL="1143000" indent="-571500" defTabSz="457200">
              <a:spcBef>
                <a:spcPts val="3600"/>
              </a:spcBef>
              <a:buClrTx/>
              <a:buSzPct val="43000"/>
              <a:buBlip>
                <a:blip r:embed="rId3"/>
              </a:buBlip>
              <a:defRPr sz="3600">
                <a:latin typeface="Chalkduster"/>
                <a:ea typeface="Chalkduster"/>
                <a:cs typeface="Chalkduster"/>
                <a:sym typeface="Chalkduster"/>
              </a:defRPr>
            </a:lvl2pPr>
            <a:lvl3pPr marL="1714500" indent="-571500" defTabSz="457200">
              <a:spcBef>
                <a:spcPts val="3600"/>
              </a:spcBef>
              <a:buClrTx/>
              <a:buSzPct val="43000"/>
              <a:buBlip>
                <a:blip r:embed="rId3"/>
              </a:buBlip>
              <a:defRPr sz="3600">
                <a:latin typeface="Chalkduster"/>
                <a:ea typeface="Chalkduster"/>
                <a:cs typeface="Chalkduster"/>
                <a:sym typeface="Chalkduster"/>
              </a:defRPr>
            </a:lvl3pPr>
            <a:lvl4pPr marL="2286000" indent="-571500" defTabSz="457200">
              <a:spcBef>
                <a:spcPts val="3600"/>
              </a:spcBef>
              <a:buClrTx/>
              <a:buSzPct val="43000"/>
              <a:buBlip>
                <a:blip r:embed="rId3"/>
              </a:buBlip>
              <a:defRPr sz="3600">
                <a:latin typeface="Chalkduster"/>
                <a:ea typeface="Chalkduster"/>
                <a:cs typeface="Chalkduster"/>
                <a:sym typeface="Chalkduster"/>
              </a:defRPr>
            </a:lvl4pPr>
            <a:lvl5pPr marL="2857500" indent="-571500" defTabSz="457200">
              <a:spcBef>
                <a:spcPts val="3600"/>
              </a:spcBef>
              <a:buClrTx/>
              <a:buSzPct val="43000"/>
              <a:buBlip>
                <a:blip r:embed="rId3"/>
              </a:buBlip>
              <a:defRPr sz="3600">
                <a:latin typeface="Chalkduster"/>
                <a:ea typeface="Chalkduster"/>
                <a:cs typeface="Chalkduster"/>
                <a:sym typeface="Chalkduster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xfrm>
            <a:off x="6297011" y="9197831"/>
            <a:ext cx="409839" cy="454170"/>
          </a:xfrm>
          <a:prstGeom prst="rect">
            <a:avLst/>
          </a:prstGeom>
        </p:spPr>
        <p:txBody>
          <a:bodyPr anchor="b"/>
          <a:lstStyle>
            <a:lvl1pPr defTabSz="457200">
              <a:defRPr sz="18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Image"/>
          <p:cNvSpPr/>
          <p:nvPr>
            <p:ph type="pic" sz="half" idx="13"/>
          </p:nvPr>
        </p:nvSpPr>
        <p:spPr>
          <a:xfrm>
            <a:off x="6972300" y="2984500"/>
            <a:ext cx="4747115" cy="60198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36" name="Title Text"/>
          <p:cNvSpPr txBox="1"/>
          <p:nvPr>
            <p:ph type="title"/>
          </p:nvPr>
        </p:nvSpPr>
        <p:spPr>
          <a:xfrm>
            <a:off x="1270000" y="203200"/>
            <a:ext cx="10464800" cy="2540000"/>
          </a:xfrm>
          <a:prstGeom prst="rect">
            <a:avLst/>
          </a:prstGeom>
        </p:spPr>
        <p:txBody>
          <a:bodyPr/>
          <a:lstStyle>
            <a:lvl1pPr defTabSz="457200">
              <a:defRPr sz="72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37" name="Body Level One…"/>
          <p:cNvSpPr txBox="1"/>
          <p:nvPr>
            <p:ph type="body" sz="half" idx="1"/>
          </p:nvPr>
        </p:nvSpPr>
        <p:spPr>
          <a:xfrm>
            <a:off x="1270000" y="2946400"/>
            <a:ext cx="5270500" cy="6096000"/>
          </a:xfrm>
          <a:prstGeom prst="rect">
            <a:avLst/>
          </a:prstGeom>
        </p:spPr>
        <p:txBody>
          <a:bodyPr/>
          <a:lstStyle>
            <a:lvl1pPr marL="482600" indent="-482600" defTabSz="457200">
              <a:spcBef>
                <a:spcPts val="3200"/>
              </a:spcBef>
              <a:buClrTx/>
              <a:buSzPct val="43000"/>
              <a:buBlip>
                <a:blip r:embed="rId3"/>
              </a:buBlip>
              <a:defRPr>
                <a:latin typeface="Chalkduster"/>
                <a:ea typeface="Chalkduster"/>
                <a:cs typeface="Chalkduster"/>
                <a:sym typeface="Chalkduster"/>
              </a:defRPr>
            </a:lvl1pPr>
            <a:lvl2pPr marL="965200" indent="-482600" defTabSz="457200">
              <a:spcBef>
                <a:spcPts val="3200"/>
              </a:spcBef>
              <a:buClrTx/>
              <a:buSzPct val="43000"/>
              <a:buBlip>
                <a:blip r:embed="rId3"/>
              </a:buBlip>
              <a:defRPr>
                <a:latin typeface="Chalkduster"/>
                <a:ea typeface="Chalkduster"/>
                <a:cs typeface="Chalkduster"/>
                <a:sym typeface="Chalkduster"/>
              </a:defRPr>
            </a:lvl2pPr>
            <a:lvl3pPr marL="1447800" indent="-482600" defTabSz="457200">
              <a:spcBef>
                <a:spcPts val="3200"/>
              </a:spcBef>
              <a:buClrTx/>
              <a:buSzPct val="43000"/>
              <a:buBlip>
                <a:blip r:embed="rId3"/>
              </a:buBlip>
              <a:defRPr>
                <a:latin typeface="Chalkduster"/>
                <a:ea typeface="Chalkduster"/>
                <a:cs typeface="Chalkduster"/>
                <a:sym typeface="Chalkduster"/>
              </a:defRPr>
            </a:lvl3pPr>
            <a:lvl4pPr marL="1930400" indent="-482600" defTabSz="457200">
              <a:spcBef>
                <a:spcPts val="3200"/>
              </a:spcBef>
              <a:buClrTx/>
              <a:buSzPct val="43000"/>
              <a:buBlip>
                <a:blip r:embed="rId3"/>
              </a:buBlip>
              <a:defRPr>
                <a:latin typeface="Chalkduster"/>
                <a:ea typeface="Chalkduster"/>
                <a:cs typeface="Chalkduster"/>
                <a:sym typeface="Chalkduster"/>
              </a:defRPr>
            </a:lvl4pPr>
            <a:lvl5pPr marL="2413000" indent="-482600" defTabSz="457200">
              <a:spcBef>
                <a:spcPts val="3200"/>
              </a:spcBef>
              <a:buClrTx/>
              <a:buSzPct val="43000"/>
              <a:buBlip>
                <a:blip r:embed="rId3"/>
              </a:buBlip>
              <a:defRPr>
                <a:latin typeface="Chalkduster"/>
                <a:ea typeface="Chalkduster"/>
                <a:cs typeface="Chalkduster"/>
                <a:sym typeface="Chalkduster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8" name="Slide Number"/>
          <p:cNvSpPr txBox="1"/>
          <p:nvPr>
            <p:ph type="sldNum" sz="quarter" idx="2"/>
          </p:nvPr>
        </p:nvSpPr>
        <p:spPr>
          <a:xfrm>
            <a:off x="6256723" y="9197831"/>
            <a:ext cx="409839" cy="454170"/>
          </a:xfrm>
          <a:prstGeom prst="rect">
            <a:avLst/>
          </a:prstGeom>
        </p:spPr>
        <p:txBody>
          <a:bodyPr anchor="b"/>
          <a:lstStyle>
            <a:lvl1pPr algn="r" defTabSz="457200">
              <a:defRPr sz="18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13"/>
          </p:nvPr>
        </p:nvSpPr>
        <p:spPr>
          <a:xfrm>
            <a:off x="1619250" y="673100"/>
            <a:ext cx="9758016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sz="half" idx="13"/>
          </p:nvPr>
        </p:nvSpPr>
        <p:spPr>
          <a:xfrm>
            <a:off x="6718300" y="638919"/>
            <a:ext cx="5334001" cy="8216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buClrTx/>
              <a:defRPr sz="2800"/>
            </a:lvl1pPr>
            <a:lvl2pPr marL="685800" indent="-342900">
              <a:spcBef>
                <a:spcPts val="3200"/>
              </a:spcBef>
              <a:buClrTx/>
              <a:defRPr sz="2800"/>
            </a:lvl2pPr>
            <a:lvl3pPr marL="1028700" indent="-342900">
              <a:spcBef>
                <a:spcPts val="3200"/>
              </a:spcBef>
              <a:buClrTx/>
              <a:defRPr sz="2800"/>
            </a:lvl3pPr>
            <a:lvl4pPr marL="1371600" indent="-342900">
              <a:spcBef>
                <a:spcPts val="3200"/>
              </a:spcBef>
              <a:buClrTx/>
              <a:defRPr sz="2800"/>
            </a:lvl4pPr>
            <a:lvl5pPr marL="1714500" indent="-342900">
              <a:spcBef>
                <a:spcPts val="3200"/>
              </a:spcBef>
              <a:buClrTx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13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14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sz="half" idx="15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png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6.png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7.png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png"/><Relationship Id="rId3" Type="http://schemas.openxmlformats.org/officeDocument/2006/relationships/image" Target="../media/image5.tif"/><Relationship Id="rId4" Type="http://schemas.openxmlformats.org/officeDocument/2006/relationships/image" Target="../media/image6.tif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8.png"/><Relationship Id="rId3" Type="http://schemas.openxmlformats.org/officeDocument/2006/relationships/image" Target="../media/image1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tif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tif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.tif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4.tif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pn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.pn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.png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Unidad 3…"/>
          <p:cNvSpPr txBox="1"/>
          <p:nvPr>
            <p:ph type="title"/>
          </p:nvPr>
        </p:nvSpPr>
        <p:spPr>
          <a:xfrm>
            <a:off x="1270000" y="596900"/>
            <a:ext cx="10464800" cy="3016201"/>
          </a:xfrm>
          <a:prstGeom prst="rect">
            <a:avLst/>
          </a:prstGeom>
        </p:spPr>
        <p:txBody>
          <a:bodyPr/>
          <a:lstStyle/>
          <a:p>
            <a:pPr defTabSz="374904">
              <a:defRPr sz="5904"/>
            </a:pPr>
            <a:r>
              <a:t>Unidad 3</a:t>
            </a:r>
          </a:p>
          <a:p>
            <a:pPr defTabSz="374904">
              <a:defRPr sz="5904"/>
            </a:pPr>
          </a:p>
          <a:p>
            <a:pPr defTabSz="374904">
              <a:defRPr sz="5904"/>
            </a:pPr>
            <a:r>
              <a:t>UNIÓN DE PALABRAS</a:t>
            </a:r>
          </a:p>
        </p:txBody>
      </p:sp>
      <p:sp>
        <p:nvSpPr>
          <p:cNvPr id="148" name="LECCIONES…"/>
          <p:cNvSpPr txBox="1"/>
          <p:nvPr>
            <p:ph type="body" sz="half" idx="1"/>
          </p:nvPr>
        </p:nvSpPr>
        <p:spPr>
          <a:xfrm>
            <a:off x="1104900" y="3623254"/>
            <a:ext cx="10464800" cy="4225728"/>
          </a:xfrm>
          <a:prstGeom prst="rect">
            <a:avLst/>
          </a:prstGeom>
        </p:spPr>
        <p:txBody>
          <a:bodyPr/>
          <a:lstStyle/>
          <a:p>
            <a:pPr/>
          </a:p>
          <a:p>
            <a:pPr/>
            <a:r>
              <a:t>LECCIONES</a:t>
            </a:r>
          </a:p>
          <a:p>
            <a:pPr lvl="7" marL="0" indent="1600200" defTabSz="457200">
              <a:spcBef>
                <a:spcPts val="0"/>
              </a:spcBef>
              <a:buClrTx/>
              <a:buSzTx/>
              <a:buNone/>
              <a:defRPr sz="36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1. Frase y Oración</a:t>
            </a:r>
          </a:p>
          <a:p>
            <a:pPr lvl="7" marL="0" indent="1600200" defTabSz="457200">
              <a:spcBef>
                <a:spcPts val="0"/>
              </a:spcBef>
              <a:buClrTx/>
              <a:buSzTx/>
              <a:buNone/>
              <a:defRPr sz="36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2. Oración </a:t>
            </a:r>
          </a:p>
          <a:p>
            <a:pPr lvl="7" marL="0" indent="1600200" defTabSz="457200">
              <a:spcBef>
                <a:spcPts val="0"/>
              </a:spcBef>
              <a:buClrTx/>
              <a:buSzTx/>
              <a:buNone/>
              <a:defRPr sz="36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3. Párrafo</a:t>
            </a:r>
          </a:p>
        </p:txBody>
      </p:sp>
      <p:sp>
        <p:nvSpPr>
          <p:cNvPr id="149" name="Apple"/>
          <p:cNvSpPr/>
          <p:nvPr/>
        </p:nvSpPr>
        <p:spPr>
          <a:xfrm>
            <a:off x="11272154" y="7859135"/>
            <a:ext cx="1168519" cy="13296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7410" h="20613" fill="norm" stroke="1" extrusionOk="0">
                <a:moveTo>
                  <a:pt x="0" y="2"/>
                </a:moveTo>
                <a:cubicBezTo>
                  <a:pt x="1451" y="3943"/>
                  <a:pt x="5157" y="4456"/>
                  <a:pt x="6978" y="3382"/>
                </a:cubicBezTo>
                <a:cubicBezTo>
                  <a:pt x="7286" y="3563"/>
                  <a:pt x="8060" y="4073"/>
                  <a:pt x="8550" y="4884"/>
                </a:cubicBezTo>
                <a:cubicBezTo>
                  <a:pt x="8454" y="5252"/>
                  <a:pt x="8387" y="5636"/>
                  <a:pt x="8341" y="6039"/>
                </a:cubicBezTo>
                <a:cubicBezTo>
                  <a:pt x="7169" y="5159"/>
                  <a:pt x="4412" y="3710"/>
                  <a:pt x="1571" y="6696"/>
                </a:cubicBezTo>
                <a:cubicBezTo>
                  <a:pt x="-2090" y="10545"/>
                  <a:pt x="1666" y="17304"/>
                  <a:pt x="3532" y="19171"/>
                </a:cubicBezTo>
                <a:cubicBezTo>
                  <a:pt x="5051" y="20690"/>
                  <a:pt x="7284" y="21033"/>
                  <a:pt x="8895" y="20084"/>
                </a:cubicBezTo>
                <a:cubicBezTo>
                  <a:pt x="10541" y="20966"/>
                  <a:pt x="12760" y="20533"/>
                  <a:pt x="14220" y="18952"/>
                </a:cubicBezTo>
                <a:cubicBezTo>
                  <a:pt x="16014" y="17010"/>
                  <a:pt x="19510" y="10100"/>
                  <a:pt x="15705" y="6404"/>
                </a:cubicBezTo>
                <a:cubicBezTo>
                  <a:pt x="12821" y="3604"/>
                  <a:pt x="10177" y="5030"/>
                  <a:pt x="8996" y="5962"/>
                </a:cubicBezTo>
                <a:cubicBezTo>
                  <a:pt x="9362" y="4276"/>
                  <a:pt x="10299" y="2881"/>
                  <a:pt x="11830" y="1818"/>
                </a:cubicBezTo>
                <a:cubicBezTo>
                  <a:pt x="12127" y="1605"/>
                  <a:pt x="11429" y="972"/>
                  <a:pt x="11062" y="1235"/>
                </a:cubicBezTo>
                <a:cubicBezTo>
                  <a:pt x="9865" y="2172"/>
                  <a:pt x="9134" y="3168"/>
                  <a:pt x="8722" y="4327"/>
                </a:cubicBezTo>
                <a:cubicBezTo>
                  <a:pt x="8152" y="3554"/>
                  <a:pt x="7406" y="3094"/>
                  <a:pt x="7137" y="2944"/>
                </a:cubicBezTo>
                <a:cubicBezTo>
                  <a:pt x="6952" y="2300"/>
                  <a:pt x="6374" y="756"/>
                  <a:pt x="4976" y="243"/>
                </a:cubicBezTo>
                <a:cubicBezTo>
                  <a:pt x="2769" y="-567"/>
                  <a:pt x="2384" y="993"/>
                  <a:pt x="0" y="2"/>
                </a:cubicBezTo>
                <a:close/>
              </a:path>
            </a:pathLst>
          </a:custGeom>
          <a:solidFill>
            <a:srgbClr val="C13521"/>
          </a:solid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  <p:sp>
        <p:nvSpPr>
          <p:cNvPr id="150" name="Dingbat Check"/>
          <p:cNvSpPr/>
          <p:nvPr/>
        </p:nvSpPr>
        <p:spPr>
          <a:xfrm>
            <a:off x="1520929" y="5426796"/>
            <a:ext cx="1301542" cy="12368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2" h="20404" fill="norm" stroke="1" extrusionOk="0">
                <a:moveTo>
                  <a:pt x="19340" y="6"/>
                </a:moveTo>
                <a:cubicBezTo>
                  <a:pt x="18911" y="-308"/>
                  <a:pt x="8317" y="11620"/>
                  <a:pt x="6423" y="13985"/>
                </a:cubicBezTo>
                <a:cubicBezTo>
                  <a:pt x="6323" y="14108"/>
                  <a:pt x="6215" y="14226"/>
                  <a:pt x="6090" y="14370"/>
                </a:cubicBezTo>
                <a:cubicBezTo>
                  <a:pt x="5960" y="14216"/>
                  <a:pt x="5854" y="14096"/>
                  <a:pt x="5755" y="13971"/>
                </a:cubicBezTo>
                <a:cubicBezTo>
                  <a:pt x="4964" y="12967"/>
                  <a:pt x="4458" y="12167"/>
                  <a:pt x="3657" y="11171"/>
                </a:cubicBezTo>
                <a:cubicBezTo>
                  <a:pt x="3337" y="10773"/>
                  <a:pt x="2972" y="10410"/>
                  <a:pt x="2634" y="10026"/>
                </a:cubicBezTo>
                <a:cubicBezTo>
                  <a:pt x="2472" y="9843"/>
                  <a:pt x="2283" y="9849"/>
                  <a:pt x="2071" y="9915"/>
                </a:cubicBezTo>
                <a:cubicBezTo>
                  <a:pt x="1856" y="9981"/>
                  <a:pt x="1574" y="9982"/>
                  <a:pt x="1303" y="10152"/>
                </a:cubicBezTo>
                <a:cubicBezTo>
                  <a:pt x="1209" y="10262"/>
                  <a:pt x="1332" y="10438"/>
                  <a:pt x="1349" y="10609"/>
                </a:cubicBezTo>
                <a:cubicBezTo>
                  <a:pt x="1369" y="10821"/>
                  <a:pt x="603" y="10792"/>
                  <a:pt x="203" y="11061"/>
                </a:cubicBezTo>
                <a:cubicBezTo>
                  <a:pt x="111" y="11123"/>
                  <a:pt x="286" y="11375"/>
                  <a:pt x="227" y="11440"/>
                </a:cubicBezTo>
                <a:cubicBezTo>
                  <a:pt x="51" y="11634"/>
                  <a:pt x="-61" y="11588"/>
                  <a:pt x="36" y="11826"/>
                </a:cubicBezTo>
                <a:cubicBezTo>
                  <a:pt x="896" y="13941"/>
                  <a:pt x="2182" y="15733"/>
                  <a:pt x="3218" y="17879"/>
                </a:cubicBezTo>
                <a:cubicBezTo>
                  <a:pt x="4865" y="21292"/>
                  <a:pt x="5178" y="19166"/>
                  <a:pt x="5654" y="19575"/>
                </a:cubicBezTo>
                <a:cubicBezTo>
                  <a:pt x="7119" y="20836"/>
                  <a:pt x="6474" y="21179"/>
                  <a:pt x="9921" y="16770"/>
                </a:cubicBezTo>
                <a:cubicBezTo>
                  <a:pt x="11378" y="14721"/>
                  <a:pt x="19009" y="5203"/>
                  <a:pt x="20710" y="3334"/>
                </a:cubicBezTo>
                <a:cubicBezTo>
                  <a:pt x="20919" y="3106"/>
                  <a:pt x="21118" y="2879"/>
                  <a:pt x="21258" y="2594"/>
                </a:cubicBezTo>
                <a:cubicBezTo>
                  <a:pt x="21526" y="2050"/>
                  <a:pt x="21539" y="2066"/>
                  <a:pt x="21150" y="1624"/>
                </a:cubicBezTo>
                <a:cubicBezTo>
                  <a:pt x="21006" y="1461"/>
                  <a:pt x="20856" y="1427"/>
                  <a:pt x="20646" y="1437"/>
                </a:cubicBezTo>
                <a:cubicBezTo>
                  <a:pt x="20244" y="1456"/>
                  <a:pt x="20044" y="1227"/>
                  <a:pt x="20086" y="860"/>
                </a:cubicBezTo>
                <a:cubicBezTo>
                  <a:pt x="20096" y="778"/>
                  <a:pt x="20075" y="672"/>
                  <a:pt x="20023" y="612"/>
                </a:cubicBezTo>
                <a:cubicBezTo>
                  <a:pt x="19903" y="469"/>
                  <a:pt x="19492" y="117"/>
                  <a:pt x="19340" y="6"/>
                </a:cubicBezTo>
                <a:close/>
              </a:path>
            </a:pathLst>
          </a:custGeom>
          <a:solidFill>
            <a:srgbClr val="C13521"/>
          </a:solid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" name="Dios, en el principio, creó los cielos y la tierra.…"/>
          <p:cNvGrpSpPr/>
          <p:nvPr/>
        </p:nvGrpSpPr>
        <p:grpSpPr>
          <a:xfrm>
            <a:off x="218132" y="2059841"/>
            <a:ext cx="12568536" cy="6649918"/>
            <a:chOff x="0" y="0"/>
            <a:chExt cx="12568535" cy="6649916"/>
          </a:xfrm>
        </p:grpSpPr>
        <p:sp>
          <p:nvSpPr>
            <p:cNvPr id="191" name="Dios, en el principio, creó los cielos y la tierra.…"/>
            <p:cNvSpPr txBox="1"/>
            <p:nvPr/>
          </p:nvSpPr>
          <p:spPr>
            <a:xfrm>
              <a:off x="25400" y="25399"/>
              <a:ext cx="12517736" cy="6599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/>
            <a:p>
              <a:pPr algn="l" defTabSz="457200">
                <a:defRPr b="0" sz="2900">
                  <a:solidFill>
                    <a:srgbClr val="71B0E2"/>
                  </a:solidFill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Dios, en el principio, creó los cielos y la tierra. </a:t>
              </a:r>
            </a:p>
            <a:p>
              <a:pPr algn="l" defTabSz="457200">
                <a:defRPr b="0" sz="2900">
                  <a:solidFill>
                    <a:srgbClr val="71B0E2"/>
                  </a:solidFill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S.      PR. A.   S.          V.    A.   S.    C. A. S.</a:t>
              </a:r>
            </a:p>
            <a:p>
              <a:pPr algn="l" defTabSz="457200">
                <a:defRPr b="0" sz="2900">
                  <a:solidFill>
                    <a:srgbClr val="F2A057"/>
                  </a:solidFill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La tierra estaba desordenada y vacía, las tinieblas cubrían</a:t>
              </a:r>
            </a:p>
            <a:p>
              <a:pPr algn="l" defTabSz="457200">
                <a:defRPr b="0" sz="2900">
                  <a:solidFill>
                    <a:srgbClr val="F2A057"/>
                  </a:solidFill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A.   S.      V        A.           C.  A.      A.   S.         V.</a:t>
              </a:r>
            </a:p>
            <a:p>
              <a:pPr algn="l" defTabSz="457200">
                <a:defRPr b="0" sz="2900">
                  <a:solidFill>
                    <a:srgbClr val="FF7777"/>
                  </a:solidFill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la faz del abismo, y el espíritu de Dios se movía sobre la </a:t>
              </a:r>
            </a:p>
            <a:p>
              <a:pPr algn="l" defTabSz="457200">
                <a:defRPr b="0" sz="2900">
                  <a:solidFill>
                    <a:srgbClr val="FF7777"/>
                  </a:solidFill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A.   S.   PR.  A.     C. A.   S.      PR. S.      V. PAS.    PR. A.</a:t>
              </a:r>
            </a:p>
            <a:p>
              <a:pPr algn="l" defTabSz="457200">
                <a:defRPr b="0" sz="2900">
                  <a:solidFill>
                    <a:srgbClr val="D4ABEF"/>
                  </a:solidFill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superficie de las aguas.</a:t>
              </a:r>
            </a:p>
            <a:p>
              <a:pPr algn="l" defTabSz="457200">
                <a:defRPr b="0" sz="2900">
                  <a:solidFill>
                    <a:srgbClr val="D4ABEF"/>
                  </a:solidFill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S.           PR. A. S. </a:t>
              </a:r>
            </a:p>
            <a:p>
              <a:pPr algn="l" defTabSz="457200">
                <a:defRPr b="0" sz="2900">
                  <a:solidFill>
                    <a:srgbClr val="FFE181"/>
                  </a:solidFill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Y dijo Dios: «¡Que haya luz!» Y hubo luz. </a:t>
              </a:r>
            </a:p>
            <a:p>
              <a:pPr algn="l" defTabSz="457200">
                <a:defRPr b="0" sz="2900">
                  <a:solidFill>
                    <a:srgbClr val="FFE181"/>
                  </a:solidFill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C. V.     S.       ADV.  V.    S.     C.  V.  S. </a:t>
              </a:r>
            </a:p>
          </p:txBody>
        </p:sp>
        <p:pic>
          <p:nvPicPr>
            <p:cNvPr id="190" name="Dios, en el principio, creó los cielos y la tierra.…" descr="Dios, en el principio, creó los cielos y la tierra.…"/>
            <p:cNvPicPr>
              <a:picLocks noChangeAspect="0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-1"/>
              <a:ext cx="12568536" cy="6649918"/>
            </a:xfrm>
            <a:prstGeom prst="rect">
              <a:avLst/>
            </a:prstGeom>
            <a:effectLst/>
          </p:spPr>
        </p:pic>
      </p:grpSp>
      <p:sp>
        <p:nvSpPr>
          <p:cNvPr id="193" name="Unidad 4. Unión de Palabras…"/>
          <p:cNvSpPr txBox="1"/>
          <p:nvPr>
            <p:ph type="title"/>
          </p:nvPr>
        </p:nvSpPr>
        <p:spPr>
          <a:xfrm>
            <a:off x="2362200" y="-444500"/>
            <a:ext cx="10464800" cy="2540000"/>
          </a:xfrm>
          <a:prstGeom prst="rect">
            <a:avLst/>
          </a:prstGeom>
        </p:spPr>
        <p:txBody>
          <a:bodyPr/>
          <a:lstStyle/>
          <a:p>
            <a:pPr algn="r">
              <a:defRPr sz="2700"/>
            </a:pPr>
            <a:r>
              <a:t>Unidad 4. Unión de Palabras </a:t>
            </a:r>
          </a:p>
          <a:p>
            <a:pPr algn="r">
              <a:defRPr sz="2700"/>
            </a:pPr>
            <a:r>
              <a:t>Lección 2. Oración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7" name="Dios, en el principio, creó los cielos y la tierra.…"/>
          <p:cNvGrpSpPr/>
          <p:nvPr/>
        </p:nvGrpSpPr>
        <p:grpSpPr>
          <a:xfrm>
            <a:off x="218132" y="1113691"/>
            <a:ext cx="12568536" cy="8288218"/>
            <a:chOff x="0" y="0"/>
            <a:chExt cx="12568535" cy="8288216"/>
          </a:xfrm>
        </p:grpSpPr>
        <p:sp>
          <p:nvSpPr>
            <p:cNvPr id="196" name="Dios, en el principio, creó los cielos y la tierra.…"/>
            <p:cNvSpPr txBox="1"/>
            <p:nvPr/>
          </p:nvSpPr>
          <p:spPr>
            <a:xfrm>
              <a:off x="25400" y="25399"/>
              <a:ext cx="12517736" cy="82374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/>
            <a:p>
              <a:pPr algn="l" defTabSz="457200">
                <a:defRPr b="0" sz="2900"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rPr>
                  <a:solidFill>
                    <a:srgbClr val="FF7777"/>
                  </a:solidFill>
                </a:rPr>
                <a:t>Dios, </a:t>
              </a:r>
              <a:r>
                <a:rPr>
                  <a:solidFill>
                    <a:srgbClr val="D4FB79"/>
                  </a:solidFill>
                </a:rPr>
                <a:t>en el principio,</a:t>
              </a:r>
              <a:r>
                <a:rPr>
                  <a:solidFill>
                    <a:srgbClr val="FF7777"/>
                  </a:solidFill>
                </a:rPr>
                <a:t> </a:t>
              </a:r>
              <a:r>
                <a:rPr>
                  <a:solidFill>
                    <a:srgbClr val="A8E685"/>
                  </a:solidFill>
                  <a:latin typeface="Impact"/>
                  <a:ea typeface="Impact"/>
                  <a:cs typeface="Impact"/>
                  <a:sym typeface="Impact"/>
                </a:rPr>
                <a:t>creó</a:t>
              </a:r>
              <a:r>
                <a:rPr>
                  <a:solidFill>
                    <a:srgbClr val="A8E685"/>
                  </a:solidFill>
                </a:rPr>
                <a:t> los cielos y la tierra. </a:t>
              </a:r>
              <a:endParaRPr>
                <a:solidFill>
                  <a:srgbClr val="A8E685"/>
                </a:solidFill>
              </a:endParaRPr>
            </a:p>
            <a:p>
              <a:pPr algn="l" defTabSz="457200">
                <a:defRPr b="0" sz="2900"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</a:p>
            <a:p>
              <a:pPr algn="l" defTabSz="457200">
                <a:defRPr b="0" sz="2900"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rPr>
                  <a:solidFill>
                    <a:srgbClr val="FF7777"/>
                  </a:solidFill>
                </a:rPr>
                <a:t>La tierra</a:t>
              </a:r>
              <a:r>
                <a:t> </a:t>
              </a:r>
              <a:r>
                <a:rPr>
                  <a:solidFill>
                    <a:srgbClr val="A8E685"/>
                  </a:solidFill>
                  <a:latin typeface="Impact"/>
                  <a:ea typeface="Impact"/>
                  <a:cs typeface="Impact"/>
                  <a:sym typeface="Impact"/>
                </a:rPr>
                <a:t>estaba </a:t>
              </a:r>
              <a:r>
                <a:rPr>
                  <a:solidFill>
                    <a:srgbClr val="A8E685"/>
                  </a:solidFill>
                </a:rPr>
                <a:t>desordenada y vacía, </a:t>
              </a:r>
              <a:endParaRPr>
                <a:solidFill>
                  <a:srgbClr val="A8E685"/>
                </a:solidFill>
              </a:endParaRPr>
            </a:p>
            <a:p>
              <a:pPr algn="l" defTabSz="457200">
                <a:defRPr b="0" sz="2900"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</a:p>
            <a:p>
              <a:pPr algn="l" defTabSz="457200">
                <a:defRPr b="0" sz="2900"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rPr>
                  <a:solidFill>
                    <a:srgbClr val="FF7777"/>
                  </a:solidFill>
                </a:rPr>
                <a:t>las tinieblas</a:t>
              </a:r>
              <a:r>
                <a:t> </a:t>
              </a:r>
              <a:r>
                <a:rPr>
                  <a:solidFill>
                    <a:srgbClr val="A8E685"/>
                  </a:solidFill>
                  <a:latin typeface="Impact"/>
                  <a:ea typeface="Impact"/>
                  <a:cs typeface="Impact"/>
                  <a:sym typeface="Impact"/>
                </a:rPr>
                <a:t>cubrían </a:t>
              </a:r>
              <a:r>
                <a:rPr>
                  <a:solidFill>
                    <a:srgbClr val="A8E685"/>
                  </a:solidFill>
                </a:rPr>
                <a:t>la faz del abismo</a:t>
              </a:r>
              <a:r>
                <a:t>, </a:t>
              </a:r>
            </a:p>
            <a:p>
              <a:pPr algn="l" defTabSz="457200">
                <a:defRPr b="0" sz="2900"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</a:p>
            <a:p>
              <a:pPr algn="l" defTabSz="457200">
                <a:defRPr b="0" sz="2900"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rPr>
                  <a:solidFill>
                    <a:srgbClr val="FF7777"/>
                  </a:solidFill>
                </a:rPr>
                <a:t>y el espíritu de Dios</a:t>
              </a:r>
              <a:r>
                <a:t> </a:t>
              </a:r>
              <a:r>
                <a:rPr>
                  <a:solidFill>
                    <a:srgbClr val="A8E685"/>
                  </a:solidFill>
                  <a:latin typeface="Impact"/>
                  <a:ea typeface="Impact"/>
                  <a:cs typeface="Impact"/>
                  <a:sym typeface="Impact"/>
                </a:rPr>
                <a:t>se movía</a:t>
              </a:r>
              <a:r>
                <a:rPr>
                  <a:solidFill>
                    <a:srgbClr val="A8E685"/>
                  </a:solidFill>
                </a:rPr>
                <a:t> sobre la superficie de las aguas.</a:t>
              </a:r>
              <a:endParaRPr>
                <a:solidFill>
                  <a:srgbClr val="A8E685"/>
                </a:solidFill>
              </a:endParaRPr>
            </a:p>
            <a:p>
              <a:pPr algn="l" defTabSz="457200">
                <a:defRPr b="0" sz="2900"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</a:p>
            <a:p>
              <a:pPr algn="l" defTabSz="457200">
                <a:defRPr b="0" sz="2900"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Y </a:t>
              </a:r>
              <a:r>
                <a:rPr>
                  <a:latin typeface="Impact"/>
                  <a:ea typeface="Impact"/>
                  <a:cs typeface="Impact"/>
                  <a:sym typeface="Impact"/>
                </a:rPr>
                <a:t>dijo</a:t>
              </a:r>
              <a:r>
                <a:t> Dios:</a:t>
              </a:r>
            </a:p>
            <a:p>
              <a:pPr algn="l" defTabSz="457200">
                <a:defRPr b="0" sz="2900"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</a:p>
            <a:p>
              <a:pPr algn="l" defTabSz="457200">
                <a:defRPr b="0" sz="2900"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«¡Que </a:t>
              </a:r>
              <a:r>
                <a:rPr>
                  <a:latin typeface="Impact"/>
                  <a:ea typeface="Impact"/>
                  <a:cs typeface="Impact"/>
                  <a:sym typeface="Impact"/>
                </a:rPr>
                <a:t>haya</a:t>
              </a:r>
              <a:r>
                <a:t> luz!» </a:t>
              </a:r>
            </a:p>
            <a:p>
              <a:pPr algn="l" defTabSz="457200">
                <a:defRPr b="0" sz="2900"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</a:p>
            <a:p>
              <a:pPr algn="l" defTabSz="457200">
                <a:defRPr b="0" sz="2900"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Y </a:t>
              </a:r>
              <a:r>
                <a:rPr>
                  <a:latin typeface="Impact"/>
                  <a:ea typeface="Impact"/>
                  <a:cs typeface="Impact"/>
                  <a:sym typeface="Impact"/>
                </a:rPr>
                <a:t>hubo</a:t>
              </a:r>
              <a:r>
                <a:t> luz. </a:t>
              </a:r>
            </a:p>
          </p:txBody>
        </p:sp>
        <p:pic>
          <p:nvPicPr>
            <p:cNvPr id="195" name="Dios, en el principio, creó los cielos y la tierra.…" descr="Dios, en el principio, creó los cielos y la tierra.…"/>
            <p:cNvPicPr>
              <a:picLocks noChangeAspect="0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-1"/>
              <a:ext cx="12568536" cy="8288218"/>
            </a:xfrm>
            <a:prstGeom prst="rect">
              <a:avLst/>
            </a:prstGeom>
            <a:effectLst/>
          </p:spPr>
        </p:pic>
      </p:grpSp>
      <p:sp>
        <p:nvSpPr>
          <p:cNvPr id="198" name="Unidad 3. Unión de Palabras…"/>
          <p:cNvSpPr txBox="1"/>
          <p:nvPr>
            <p:ph type="title"/>
          </p:nvPr>
        </p:nvSpPr>
        <p:spPr>
          <a:xfrm>
            <a:off x="2425700" y="-863600"/>
            <a:ext cx="10464800" cy="2540000"/>
          </a:xfrm>
          <a:prstGeom prst="rect">
            <a:avLst/>
          </a:prstGeom>
        </p:spPr>
        <p:txBody>
          <a:bodyPr/>
          <a:lstStyle/>
          <a:p>
            <a:pPr algn="r">
              <a:defRPr sz="2700"/>
            </a:pPr>
            <a:r>
              <a:t>Unidad 3. Unión de Palabras </a:t>
            </a:r>
          </a:p>
          <a:p>
            <a:pPr algn="r">
              <a:defRPr sz="2700"/>
            </a:pPr>
            <a:r>
              <a:t>Lección 2. Oración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2" name="Y dijo Dios:…"/>
          <p:cNvGrpSpPr/>
          <p:nvPr/>
        </p:nvGrpSpPr>
        <p:grpSpPr>
          <a:xfrm>
            <a:off x="2500436" y="2726591"/>
            <a:ext cx="8003928" cy="3919418"/>
            <a:chOff x="0" y="0"/>
            <a:chExt cx="8003926" cy="3919416"/>
          </a:xfrm>
        </p:grpSpPr>
        <p:sp>
          <p:nvSpPr>
            <p:cNvPr id="201" name="Y dijo Dios:…"/>
            <p:cNvSpPr txBox="1"/>
            <p:nvPr/>
          </p:nvSpPr>
          <p:spPr>
            <a:xfrm>
              <a:off x="25400" y="25399"/>
              <a:ext cx="7953127" cy="38686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/>
            <a:p>
              <a:pPr algn="l" defTabSz="457200">
                <a:defRPr b="0" sz="2900"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</a:p>
            <a:p>
              <a:pPr lvl="2" algn="l" defTabSz="457200">
                <a:defRPr b="0" sz="2900"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Y </a:t>
              </a:r>
              <a:r>
                <a:rPr>
                  <a:latin typeface="Impact"/>
                  <a:ea typeface="Impact"/>
                  <a:cs typeface="Impact"/>
                  <a:sym typeface="Impact"/>
                </a:rPr>
                <a:t>dijo</a:t>
              </a:r>
              <a:r>
                <a:t> Dios:</a:t>
              </a:r>
            </a:p>
            <a:p>
              <a:pPr lvl="2" algn="l" defTabSz="457200">
                <a:defRPr b="0" sz="2900"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</a:p>
            <a:p>
              <a:pPr lvl="2" algn="l" defTabSz="457200">
                <a:defRPr b="0" sz="2900"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«¡Que </a:t>
              </a:r>
              <a:r>
                <a:rPr>
                  <a:latin typeface="Impact"/>
                  <a:ea typeface="Impact"/>
                  <a:cs typeface="Impact"/>
                  <a:sym typeface="Impact"/>
                </a:rPr>
                <a:t>haya</a:t>
              </a:r>
              <a:r>
                <a:t> luz!» </a:t>
              </a:r>
            </a:p>
            <a:p>
              <a:pPr lvl="2" algn="l" defTabSz="457200">
                <a:defRPr b="0" sz="2900"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</a:p>
            <a:p>
              <a:pPr lvl="2" algn="l" defTabSz="457200">
                <a:defRPr b="0" sz="2900"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Y </a:t>
              </a:r>
              <a:r>
                <a:rPr>
                  <a:latin typeface="Impact"/>
                  <a:ea typeface="Impact"/>
                  <a:cs typeface="Impact"/>
                  <a:sym typeface="Impact"/>
                </a:rPr>
                <a:t>hubo</a:t>
              </a:r>
              <a:r>
                <a:t> luz. </a:t>
              </a:r>
            </a:p>
          </p:txBody>
        </p:sp>
        <p:pic>
          <p:nvPicPr>
            <p:cNvPr id="200" name="Y dijo Dios:…" descr="Y dijo Dios:…"/>
            <p:cNvPicPr>
              <a:picLocks noChangeAspect="0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-1"/>
              <a:ext cx="8003928" cy="3919418"/>
            </a:xfrm>
            <a:prstGeom prst="rect">
              <a:avLst/>
            </a:prstGeom>
            <a:effectLst/>
          </p:spPr>
        </p:pic>
      </p:grpSp>
      <p:sp>
        <p:nvSpPr>
          <p:cNvPr id="203" name="Y dijo Dios:…"/>
          <p:cNvSpPr txBox="1"/>
          <p:nvPr/>
        </p:nvSpPr>
        <p:spPr>
          <a:xfrm>
            <a:off x="6808199" y="2783741"/>
            <a:ext cx="3782602" cy="33733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defRPr b="0" sz="29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  <a:p>
            <a:pPr algn="l" defTabSz="457200">
              <a:defRPr b="0" sz="29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Y</a:t>
            </a:r>
            <a:r>
              <a:rPr>
                <a:solidFill>
                  <a:srgbClr val="A8E685"/>
                </a:solidFill>
              </a:rPr>
              <a:t> </a:t>
            </a:r>
            <a:r>
              <a:rPr>
                <a:solidFill>
                  <a:srgbClr val="A8E685"/>
                </a:solidFill>
                <a:latin typeface="Impact"/>
                <a:ea typeface="Impact"/>
                <a:cs typeface="Impact"/>
                <a:sym typeface="Impact"/>
              </a:rPr>
              <a:t>dijo</a:t>
            </a:r>
            <a:r>
              <a:rPr>
                <a:solidFill>
                  <a:srgbClr val="A8E685"/>
                </a:solidFill>
              </a:rPr>
              <a:t> </a:t>
            </a:r>
            <a:r>
              <a:rPr>
                <a:solidFill>
                  <a:srgbClr val="C13521"/>
                </a:solidFill>
              </a:rPr>
              <a:t>Dios</a:t>
            </a:r>
            <a:r>
              <a:t>:</a:t>
            </a:r>
          </a:p>
          <a:p>
            <a:pPr algn="l" defTabSz="457200">
              <a:defRPr b="0" sz="29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  <a:p>
            <a:pPr algn="l" defTabSz="457200">
              <a:defRPr b="0" sz="29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«¡Que </a:t>
            </a:r>
            <a:r>
              <a:rPr>
                <a:solidFill>
                  <a:srgbClr val="A8E685"/>
                </a:solidFill>
                <a:latin typeface="Impact"/>
                <a:ea typeface="Impact"/>
                <a:cs typeface="Impact"/>
                <a:sym typeface="Impact"/>
              </a:rPr>
              <a:t>haya</a:t>
            </a:r>
            <a:r>
              <a:t> luz!» </a:t>
            </a:r>
          </a:p>
          <a:p>
            <a:pPr algn="l" defTabSz="457200">
              <a:defRPr b="0" sz="29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  <a:p>
            <a:pPr algn="l" defTabSz="457200">
              <a:defRPr b="0" sz="29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Y </a:t>
            </a:r>
            <a:r>
              <a:rPr>
                <a:solidFill>
                  <a:srgbClr val="A8E685"/>
                </a:solidFill>
                <a:latin typeface="Impact"/>
                <a:ea typeface="Impact"/>
                <a:cs typeface="Impact"/>
                <a:sym typeface="Impact"/>
              </a:rPr>
              <a:t>hubo</a:t>
            </a:r>
            <a:r>
              <a:t> luz.</a:t>
            </a:r>
          </a:p>
        </p:txBody>
      </p:sp>
      <p:sp>
        <p:nvSpPr>
          <p:cNvPr id="204" name="Unidad 3. Unión de Palabras…"/>
          <p:cNvSpPr txBox="1"/>
          <p:nvPr>
            <p:ph type="title"/>
          </p:nvPr>
        </p:nvSpPr>
        <p:spPr>
          <a:xfrm>
            <a:off x="2362200" y="-444500"/>
            <a:ext cx="10464800" cy="2540000"/>
          </a:xfrm>
          <a:prstGeom prst="rect">
            <a:avLst/>
          </a:prstGeom>
        </p:spPr>
        <p:txBody>
          <a:bodyPr/>
          <a:lstStyle/>
          <a:p>
            <a:pPr algn="r">
              <a:defRPr sz="2700"/>
            </a:pPr>
            <a:r>
              <a:t>Unidad 3. Unión de Palabras </a:t>
            </a:r>
          </a:p>
          <a:p>
            <a:pPr algn="r">
              <a:defRPr sz="2700"/>
            </a:pPr>
            <a:r>
              <a:t>Lección 2. Oración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Unidad 4. Unión de Palabras…"/>
          <p:cNvSpPr txBox="1"/>
          <p:nvPr>
            <p:ph type="title"/>
          </p:nvPr>
        </p:nvSpPr>
        <p:spPr>
          <a:xfrm>
            <a:off x="2362200" y="-444500"/>
            <a:ext cx="10464800" cy="2540000"/>
          </a:xfrm>
          <a:prstGeom prst="rect">
            <a:avLst/>
          </a:prstGeom>
        </p:spPr>
        <p:txBody>
          <a:bodyPr/>
          <a:lstStyle/>
          <a:p>
            <a:pPr algn="r">
              <a:defRPr sz="2700"/>
            </a:pPr>
            <a:r>
              <a:t>Unidad 4. Unión de Palabras </a:t>
            </a:r>
          </a:p>
          <a:p>
            <a:pPr algn="r">
              <a:defRPr sz="2700"/>
            </a:pPr>
            <a:r>
              <a:t>Lección 1. Frase y Oración</a:t>
            </a:r>
          </a:p>
        </p:txBody>
      </p:sp>
      <p:sp>
        <p:nvSpPr>
          <p:cNvPr id="207" name="Frase…"/>
          <p:cNvSpPr txBox="1"/>
          <p:nvPr>
            <p:ph type="body" idx="1"/>
          </p:nvPr>
        </p:nvSpPr>
        <p:spPr>
          <a:xfrm>
            <a:off x="659702" y="1607591"/>
            <a:ext cx="11228196" cy="7132440"/>
          </a:xfrm>
          <a:prstGeom prst="rect">
            <a:avLst/>
          </a:prstGeom>
        </p:spPr>
        <p:txBody>
          <a:bodyPr/>
          <a:lstStyle/>
          <a:p>
            <a:pPr lvl="1">
              <a:buBlip>
                <a:blip r:embed="rId2"/>
              </a:buBlip>
              <a:defRPr sz="5500">
                <a:solidFill>
                  <a:srgbClr val="A8E685"/>
                </a:solidFill>
              </a:defRPr>
            </a:pPr>
            <a:r>
              <a:t> Frase</a:t>
            </a:r>
          </a:p>
          <a:p>
            <a:pPr lvl="3" marL="0" indent="685800">
              <a:buSzTx/>
              <a:buNone/>
              <a:defRPr sz="5500"/>
            </a:pPr>
            <a:r>
              <a:t>Es la rama de la lingüística que estudia la producción y percepción de los sonidos de una lengua.</a:t>
            </a:r>
          </a:p>
        </p:txBody>
      </p:sp>
      <p:pic>
        <p:nvPicPr>
          <p:cNvPr id="208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02327" y="1641921"/>
            <a:ext cx="11537042" cy="764329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9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06400" y="304800"/>
            <a:ext cx="12192000" cy="9144000"/>
          </a:xfrm>
          <a:prstGeom prst="rect">
            <a:avLst/>
          </a:prstGeom>
          <a:ln w="12700">
            <a:miter lim="400000"/>
          </a:ln>
        </p:spPr>
      </p:pic>
      <p:sp>
        <p:nvSpPr>
          <p:cNvPr id="210" name="https://slideplayer.es/slide/4601995/"/>
          <p:cNvSpPr txBox="1"/>
          <p:nvPr/>
        </p:nvSpPr>
        <p:spPr>
          <a:xfrm>
            <a:off x="3465802" y="8567834"/>
            <a:ext cx="5387397" cy="4919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b="0" sz="2000">
                <a:solidFill>
                  <a:srgbClr val="000000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https://slideplayer.es/slide/4601995/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Image" descr="Image"/>
          <p:cNvPicPr>
            <a:picLocks noChangeAspect="0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6927850" y="2940050"/>
            <a:ext cx="4835922" cy="6108700"/>
          </a:xfrm>
          <a:prstGeom prst="rect">
            <a:avLst/>
          </a:prstGeom>
        </p:spPr>
      </p:pic>
      <p:sp>
        <p:nvSpPr>
          <p:cNvPr id="213" name="TAREAS TRANSFORMADORAS"/>
          <p:cNvSpPr txBox="1"/>
          <p:nvPr>
            <p:ph type="title"/>
          </p:nvPr>
        </p:nvSpPr>
        <p:spPr>
          <a:xfrm>
            <a:off x="1130300" y="596900"/>
            <a:ext cx="10464800" cy="2540000"/>
          </a:xfrm>
          <a:prstGeom prst="rect">
            <a:avLst/>
          </a:prstGeom>
        </p:spPr>
        <p:txBody>
          <a:bodyPr/>
          <a:lstStyle/>
          <a:p>
            <a:pPr>
              <a:defRPr sz="4700"/>
            </a:pPr>
          </a:p>
          <a:p>
            <a:pPr>
              <a:defRPr sz="4700">
                <a:solidFill>
                  <a:srgbClr val="A8E685"/>
                </a:solidFill>
              </a:defRPr>
            </a:pPr>
            <a:r>
              <a:t>TAREAS TRANSFORMADORAS</a:t>
            </a:r>
          </a:p>
        </p:txBody>
      </p:sp>
      <p:sp>
        <p:nvSpPr>
          <p:cNvPr id="214" name="U3. T2.…"/>
          <p:cNvSpPr txBox="1"/>
          <p:nvPr>
            <p:ph type="body" sz="half" idx="1"/>
          </p:nvPr>
        </p:nvSpPr>
        <p:spPr>
          <a:xfrm>
            <a:off x="469999" y="2946400"/>
            <a:ext cx="6100416" cy="6096000"/>
          </a:xfrm>
          <a:prstGeom prst="rect">
            <a:avLst/>
          </a:prstGeom>
        </p:spPr>
        <p:txBody>
          <a:bodyPr/>
          <a:lstStyle/>
          <a:p>
            <a:pPr marL="366775" indent="-366775" defTabSz="347472">
              <a:spcBef>
                <a:spcPts val="2400"/>
              </a:spcBef>
              <a:buBlip>
                <a:blip r:embed="rId3"/>
              </a:buBlip>
              <a:defRPr sz="4332"/>
            </a:pPr>
            <a:r>
              <a:t> U3. T2. </a:t>
            </a:r>
          </a:p>
          <a:p>
            <a:pPr marL="0" indent="0" defTabSz="347472">
              <a:spcBef>
                <a:spcPts val="2400"/>
              </a:spcBef>
              <a:buSzTx/>
              <a:buNone/>
              <a:defRPr sz="4332"/>
            </a:pPr>
            <a:r>
              <a:t>a. Identificar el núcleo del sujeto y el núcleo del  predicado en las oraciones encontradas en la tarea anterior.</a:t>
            </a:r>
          </a:p>
        </p:txBody>
      </p:sp>
      <p:sp>
        <p:nvSpPr>
          <p:cNvPr id="215" name="Unidad 3. Unión de Palabras…"/>
          <p:cNvSpPr txBox="1"/>
          <p:nvPr/>
        </p:nvSpPr>
        <p:spPr>
          <a:xfrm>
            <a:off x="2362200" y="-444500"/>
            <a:ext cx="10464800" cy="2540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 algn="r" defTabSz="457200">
              <a:defRPr b="0" sz="27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Unidad 3. Unión de Palabras </a:t>
            </a:r>
          </a:p>
          <a:p>
            <a:pPr algn="r" defTabSz="457200">
              <a:defRPr b="0" sz="27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Lección 2. Oración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74815" y="1885950"/>
            <a:ext cx="10922540" cy="7111439"/>
          </a:xfrm>
          <a:prstGeom prst="rect">
            <a:avLst/>
          </a:prstGeom>
          <a:ln w="12700">
            <a:miter lim="400000"/>
          </a:ln>
        </p:spPr>
      </p:pic>
      <p:sp>
        <p:nvSpPr>
          <p:cNvPr id="153" name="Unidad 3. Unión de Palabras…"/>
          <p:cNvSpPr txBox="1"/>
          <p:nvPr>
            <p:ph type="title"/>
          </p:nvPr>
        </p:nvSpPr>
        <p:spPr>
          <a:xfrm>
            <a:off x="2362200" y="-444500"/>
            <a:ext cx="10464800" cy="2540000"/>
          </a:xfrm>
          <a:prstGeom prst="rect">
            <a:avLst/>
          </a:prstGeom>
        </p:spPr>
        <p:txBody>
          <a:bodyPr/>
          <a:lstStyle/>
          <a:p>
            <a:pPr algn="r">
              <a:defRPr sz="2700"/>
            </a:pPr>
            <a:r>
              <a:t>Unidad 3. Unión de Palabras </a:t>
            </a:r>
          </a:p>
          <a:p>
            <a:pPr algn="r">
              <a:defRPr sz="2700"/>
            </a:pPr>
            <a:r>
              <a:t>Lección 2. Oración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Unidad 4. Unión de Palabras…"/>
          <p:cNvSpPr txBox="1"/>
          <p:nvPr>
            <p:ph type="title"/>
          </p:nvPr>
        </p:nvSpPr>
        <p:spPr>
          <a:xfrm>
            <a:off x="2362200" y="-444500"/>
            <a:ext cx="10464800" cy="2540000"/>
          </a:xfrm>
          <a:prstGeom prst="rect">
            <a:avLst/>
          </a:prstGeom>
        </p:spPr>
        <p:txBody>
          <a:bodyPr/>
          <a:lstStyle/>
          <a:p>
            <a:pPr algn="r">
              <a:defRPr sz="2700"/>
            </a:pPr>
            <a:r>
              <a:t>Unidad 4. Unión de Palabras </a:t>
            </a:r>
          </a:p>
          <a:p>
            <a:pPr algn="r">
              <a:defRPr sz="2700"/>
            </a:pPr>
            <a:r>
              <a:t>Lección 2. Oración</a:t>
            </a:r>
          </a:p>
        </p:txBody>
      </p:sp>
      <p:pic>
        <p:nvPicPr>
          <p:cNvPr id="156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0650" y="400050"/>
            <a:ext cx="12763500" cy="8648700"/>
          </a:xfrm>
          <a:prstGeom prst="rect">
            <a:avLst/>
          </a:prstGeom>
          <a:ln w="12700">
            <a:miter lim="400000"/>
          </a:ln>
        </p:spPr>
      </p:pic>
      <p:sp>
        <p:nvSpPr>
          <p:cNvPr id="157" name="http://colegiojosecalderon.blogspot.com/2014/09/la-oracion-gramatical-recurso-digital-interactivo.html"/>
          <p:cNvSpPr txBox="1"/>
          <p:nvPr/>
        </p:nvSpPr>
        <p:spPr>
          <a:xfrm>
            <a:off x="523752" y="9189712"/>
            <a:ext cx="11576296" cy="3911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b="0" sz="15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http://colegiojosecalderon.blogspot.com/2014/09/la-oracion-gramatical-recurso-digital-interactivo.html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29625" y="1371600"/>
            <a:ext cx="10364550" cy="7773413"/>
          </a:xfrm>
          <a:prstGeom prst="rect">
            <a:avLst/>
          </a:prstGeom>
          <a:ln w="12700">
            <a:miter lim="400000"/>
          </a:ln>
        </p:spPr>
      </p:pic>
      <p:sp>
        <p:nvSpPr>
          <p:cNvPr id="160" name="http://colegiojosecalderon.blogspot.com/2014/09/la-oracion-gramatical-recurso-digital-interactivo.html"/>
          <p:cNvSpPr txBox="1"/>
          <p:nvPr/>
        </p:nvSpPr>
        <p:spPr>
          <a:xfrm>
            <a:off x="523752" y="9189712"/>
            <a:ext cx="11576296" cy="3911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b="0" sz="15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http://colegiojosecalderon.blogspot.com/2014/09/la-oracion-gramatical-recurso-digital-interactivo.html</a:t>
            </a:r>
          </a:p>
        </p:txBody>
      </p:sp>
      <p:sp>
        <p:nvSpPr>
          <p:cNvPr id="161" name="Unidad 3. Unión de Palabras…"/>
          <p:cNvSpPr txBox="1"/>
          <p:nvPr>
            <p:ph type="title"/>
          </p:nvPr>
        </p:nvSpPr>
        <p:spPr>
          <a:xfrm>
            <a:off x="2362200" y="-444500"/>
            <a:ext cx="10464800" cy="2540000"/>
          </a:xfrm>
          <a:prstGeom prst="rect">
            <a:avLst/>
          </a:prstGeom>
        </p:spPr>
        <p:txBody>
          <a:bodyPr/>
          <a:lstStyle/>
          <a:p>
            <a:pPr algn="r">
              <a:defRPr sz="2700"/>
            </a:pPr>
            <a:r>
              <a:t>Unidad 3. Unión de Palabras </a:t>
            </a:r>
          </a:p>
          <a:p>
            <a:pPr algn="r">
              <a:defRPr sz="2700"/>
            </a:pPr>
            <a:r>
              <a:t>Lección 2. Oración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http://colegiojosecalderon.blogspot.com/2014/09/la-oracion-gramatical-recurso-digital-interactivo.html"/>
          <p:cNvSpPr txBox="1"/>
          <p:nvPr/>
        </p:nvSpPr>
        <p:spPr>
          <a:xfrm>
            <a:off x="523752" y="9189712"/>
            <a:ext cx="11576296" cy="3911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b="0" sz="15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http://colegiojosecalderon.blogspot.com/2014/09/la-oracion-gramatical-recurso-digital-interactivo.html</a:t>
            </a:r>
          </a:p>
        </p:txBody>
      </p:sp>
      <p:pic>
        <p:nvPicPr>
          <p:cNvPr id="164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15002" y="1701800"/>
            <a:ext cx="9993796" cy="7206682"/>
          </a:xfrm>
          <a:prstGeom prst="rect">
            <a:avLst/>
          </a:prstGeom>
          <a:ln w="12700">
            <a:miter lim="400000"/>
          </a:ln>
        </p:spPr>
      </p:pic>
      <p:sp>
        <p:nvSpPr>
          <p:cNvPr id="165" name="Unidad 3. Unión de Palabras…"/>
          <p:cNvSpPr txBox="1"/>
          <p:nvPr>
            <p:ph type="title"/>
          </p:nvPr>
        </p:nvSpPr>
        <p:spPr>
          <a:xfrm>
            <a:off x="2362200" y="-444500"/>
            <a:ext cx="10464800" cy="2540000"/>
          </a:xfrm>
          <a:prstGeom prst="rect">
            <a:avLst/>
          </a:prstGeom>
        </p:spPr>
        <p:txBody>
          <a:bodyPr/>
          <a:lstStyle/>
          <a:p>
            <a:pPr algn="r">
              <a:defRPr sz="2700"/>
            </a:pPr>
            <a:r>
              <a:t>Unidad 3. Unión de Palabras </a:t>
            </a:r>
          </a:p>
          <a:p>
            <a:pPr algn="r">
              <a:defRPr sz="2700"/>
            </a:pPr>
            <a:r>
              <a:t>Lección 2. Oración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" name="Dios, en el principio, creó los cielos y la tierra.…"/>
          <p:cNvGrpSpPr/>
          <p:nvPr/>
        </p:nvGrpSpPr>
        <p:grpSpPr>
          <a:xfrm>
            <a:off x="218132" y="2059841"/>
            <a:ext cx="12568536" cy="6649918"/>
            <a:chOff x="0" y="0"/>
            <a:chExt cx="12568535" cy="6649916"/>
          </a:xfrm>
        </p:grpSpPr>
        <p:sp>
          <p:nvSpPr>
            <p:cNvPr id="168" name="Dios, en el principio, creó los cielos y la tierra.…"/>
            <p:cNvSpPr txBox="1"/>
            <p:nvPr/>
          </p:nvSpPr>
          <p:spPr>
            <a:xfrm>
              <a:off x="25400" y="25399"/>
              <a:ext cx="12517736" cy="6599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/>
            <a:p>
              <a:pPr algn="l" defTabSz="457200">
                <a:defRPr b="0" sz="2900">
                  <a:solidFill>
                    <a:srgbClr val="71B0E2"/>
                  </a:solidFill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Dios, en el principio, creó los cielos y la tierra. </a:t>
              </a:r>
            </a:p>
            <a:p>
              <a:pPr algn="l" defTabSz="457200">
                <a:defRPr b="0" sz="2900">
                  <a:solidFill>
                    <a:srgbClr val="71B0E2"/>
                  </a:solidFill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S.      PR. A.   S.          V.    A.   S.    C. A. S.</a:t>
              </a:r>
            </a:p>
            <a:p>
              <a:pPr algn="l" defTabSz="457200">
                <a:defRPr b="0" sz="2900">
                  <a:solidFill>
                    <a:srgbClr val="F2A057"/>
                  </a:solidFill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La tierra estaba desordenada y vacía, las tinieblas cubrían</a:t>
              </a:r>
            </a:p>
            <a:p>
              <a:pPr algn="l" defTabSz="457200">
                <a:defRPr b="0" sz="2900">
                  <a:solidFill>
                    <a:srgbClr val="F2A057"/>
                  </a:solidFill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A.   S.      V        A.           C.  A.      A.   S.         V.</a:t>
              </a:r>
            </a:p>
            <a:p>
              <a:pPr algn="l" defTabSz="457200">
                <a:defRPr b="0" sz="2900">
                  <a:solidFill>
                    <a:srgbClr val="FF7777"/>
                  </a:solidFill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la faz del abismo, y el espíritu de Dios se movía sobre la </a:t>
              </a:r>
            </a:p>
            <a:p>
              <a:pPr algn="l" defTabSz="457200">
                <a:defRPr b="0" sz="2900">
                  <a:solidFill>
                    <a:srgbClr val="FF7777"/>
                  </a:solidFill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A.   S.   PR.  A.     C. A.   S.      PR. S.      V. PAS.    PR. A.</a:t>
              </a:r>
            </a:p>
            <a:p>
              <a:pPr algn="l" defTabSz="457200">
                <a:defRPr b="0" sz="2900">
                  <a:solidFill>
                    <a:srgbClr val="D4ABEF"/>
                  </a:solidFill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superficie de las aguas.</a:t>
              </a:r>
            </a:p>
            <a:p>
              <a:pPr algn="l" defTabSz="457200">
                <a:defRPr b="0" sz="2900">
                  <a:solidFill>
                    <a:srgbClr val="D4ABEF"/>
                  </a:solidFill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S.           PR. A. S. </a:t>
              </a:r>
            </a:p>
            <a:p>
              <a:pPr algn="l" defTabSz="457200">
                <a:defRPr b="0" sz="2900">
                  <a:solidFill>
                    <a:srgbClr val="FFE181"/>
                  </a:solidFill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Y dijo Dios: «¡Que haya luz!» Y hubo luz. </a:t>
              </a:r>
            </a:p>
            <a:p>
              <a:pPr algn="l" defTabSz="457200">
                <a:defRPr b="0" sz="2900">
                  <a:solidFill>
                    <a:srgbClr val="FFE181"/>
                  </a:solidFill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C. V.     S.       ADV.  V.    S.     C.  V.  S. </a:t>
              </a:r>
            </a:p>
          </p:txBody>
        </p:sp>
        <p:pic>
          <p:nvPicPr>
            <p:cNvPr id="167" name="Dios, en el principio, creó los cielos y la tierra.…" descr="Dios, en el principio, creó los cielos y la tierra.…"/>
            <p:cNvPicPr>
              <a:picLocks noChangeAspect="0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-1"/>
              <a:ext cx="12568536" cy="6649918"/>
            </a:xfrm>
            <a:prstGeom prst="rect">
              <a:avLst/>
            </a:prstGeom>
            <a:effectLst/>
          </p:spPr>
        </p:pic>
      </p:grpSp>
      <p:sp>
        <p:nvSpPr>
          <p:cNvPr id="170" name="Unidad 3. Unión de Palabras…"/>
          <p:cNvSpPr txBox="1"/>
          <p:nvPr>
            <p:ph type="title"/>
          </p:nvPr>
        </p:nvSpPr>
        <p:spPr>
          <a:xfrm>
            <a:off x="2362200" y="-444500"/>
            <a:ext cx="10464800" cy="2540000"/>
          </a:xfrm>
          <a:prstGeom prst="rect">
            <a:avLst/>
          </a:prstGeom>
        </p:spPr>
        <p:txBody>
          <a:bodyPr/>
          <a:lstStyle/>
          <a:p>
            <a:pPr algn="r">
              <a:defRPr sz="2700"/>
            </a:pPr>
            <a:r>
              <a:t>Unidad 3. Unión de Palabras </a:t>
            </a:r>
          </a:p>
          <a:p>
            <a:pPr algn="r">
              <a:defRPr sz="2700"/>
            </a:pPr>
            <a:r>
              <a:t>Lección 2. Oración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" name="Dios, en el principio, creó los cielos y la tierra.…"/>
          <p:cNvGrpSpPr/>
          <p:nvPr/>
        </p:nvGrpSpPr>
        <p:grpSpPr>
          <a:xfrm>
            <a:off x="218132" y="2332891"/>
            <a:ext cx="12568536" cy="6103818"/>
            <a:chOff x="0" y="0"/>
            <a:chExt cx="12568535" cy="6103816"/>
          </a:xfrm>
        </p:grpSpPr>
        <p:sp>
          <p:nvSpPr>
            <p:cNvPr id="173" name="Dios, en el principio, creó los cielos y la tierra.…"/>
            <p:cNvSpPr txBox="1"/>
            <p:nvPr/>
          </p:nvSpPr>
          <p:spPr>
            <a:xfrm>
              <a:off x="25400" y="25399"/>
              <a:ext cx="12517736" cy="60530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/>
            <a:p>
              <a:pPr algn="l" defTabSz="457200">
                <a:defRPr b="0" sz="2900">
                  <a:solidFill>
                    <a:srgbClr val="71B0E2"/>
                  </a:solidFill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rPr>
                  <a:solidFill>
                    <a:srgbClr val="FFEFBF"/>
                  </a:solidFill>
                  <a:latin typeface="Impact"/>
                  <a:ea typeface="Impact"/>
                  <a:cs typeface="Impact"/>
                  <a:sym typeface="Impact"/>
                </a:rPr>
                <a:t>Dios</a:t>
              </a:r>
              <a:r>
                <a:t>, en el principio, creó los </a:t>
              </a:r>
              <a:r>
                <a:rPr>
                  <a:solidFill>
                    <a:srgbClr val="FFD479"/>
                  </a:solidFill>
                </a:rPr>
                <a:t>cielos</a:t>
              </a:r>
              <a:r>
                <a:t> y la </a:t>
              </a:r>
              <a:r>
                <a:rPr>
                  <a:solidFill>
                    <a:srgbClr val="FFD479"/>
                  </a:solidFill>
                </a:rPr>
                <a:t>tierra</a:t>
              </a:r>
              <a:r>
                <a:t>. </a:t>
              </a:r>
            </a:p>
            <a:p>
              <a:pPr algn="l" defTabSz="457200">
                <a:defRPr b="0" sz="2900">
                  <a:solidFill>
                    <a:srgbClr val="71B0E2"/>
                  </a:solidFill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</a:p>
            <a:p>
              <a:pPr algn="l" defTabSz="457200">
                <a:defRPr b="0" sz="2900">
                  <a:solidFill>
                    <a:srgbClr val="F2A057"/>
                  </a:solidFill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La </a:t>
              </a:r>
              <a:r>
                <a:rPr>
                  <a:solidFill>
                    <a:srgbClr val="FFEFBF"/>
                  </a:solidFill>
                  <a:latin typeface="Arial Unicode MS"/>
                  <a:ea typeface="Arial Unicode MS"/>
                  <a:cs typeface="Arial Unicode MS"/>
                  <a:sym typeface="Arial Unicode MS"/>
                </a:rPr>
                <a:t>tierra</a:t>
              </a:r>
              <a:r>
                <a:t> estaba desordenada y vacía, las tinieblas cubrían</a:t>
              </a:r>
              <a:endParaRPr>
                <a:solidFill>
                  <a:srgbClr val="FFFFFF"/>
                </a:solidFill>
              </a:endParaRPr>
            </a:p>
            <a:p>
              <a:pPr algn="l" defTabSz="457200">
                <a:defRPr b="0" sz="2900">
                  <a:solidFill>
                    <a:srgbClr val="F2A057"/>
                  </a:solidFill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</a:p>
            <a:p>
              <a:pPr algn="l" defTabSz="457200">
                <a:defRPr b="0" sz="2900">
                  <a:solidFill>
                    <a:srgbClr val="FF7777"/>
                  </a:solidFill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la </a:t>
              </a:r>
              <a:r>
                <a:rPr>
                  <a:solidFill>
                    <a:srgbClr val="FFEFBF"/>
                  </a:solidFill>
                  <a:latin typeface="Impact"/>
                  <a:ea typeface="Impact"/>
                  <a:cs typeface="Impact"/>
                  <a:sym typeface="Impact"/>
                </a:rPr>
                <a:t>faz</a:t>
              </a:r>
              <a:r>
                <a:t> del abismo, y el </a:t>
              </a:r>
              <a:r>
                <a:rPr>
                  <a:solidFill>
                    <a:srgbClr val="FFEFBF"/>
                  </a:solidFill>
                  <a:latin typeface="Impact"/>
                  <a:ea typeface="Impact"/>
                  <a:cs typeface="Impact"/>
                  <a:sym typeface="Impact"/>
                </a:rPr>
                <a:t>espíritu</a:t>
              </a:r>
              <a:r>
                <a:t> de Dios se movía sobre la </a:t>
              </a:r>
            </a:p>
            <a:p>
              <a:pPr algn="l" defTabSz="457200">
                <a:defRPr b="0" sz="2900">
                  <a:solidFill>
                    <a:srgbClr val="FF7777"/>
                  </a:solidFill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</a:p>
            <a:p>
              <a:pPr algn="l" defTabSz="457200">
                <a:defRPr b="0" sz="2900">
                  <a:solidFill>
                    <a:srgbClr val="D4ABEF"/>
                  </a:solidFill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superficie de las aguas.</a:t>
              </a:r>
            </a:p>
            <a:p>
              <a:pPr algn="l" defTabSz="457200">
                <a:defRPr b="0" sz="2900">
                  <a:solidFill>
                    <a:srgbClr val="D4ABEF"/>
                  </a:solidFill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</a:p>
            <a:p>
              <a:pPr algn="l" defTabSz="457200">
                <a:defRPr b="0" sz="2900">
                  <a:solidFill>
                    <a:srgbClr val="FFE181"/>
                  </a:solidFill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Y </a:t>
              </a:r>
              <a:r>
                <a:rPr>
                  <a:solidFill>
                    <a:srgbClr val="FFDBA3"/>
                  </a:solidFill>
                </a:rPr>
                <a:t>dijo</a:t>
              </a:r>
              <a:r>
                <a:t> </a:t>
              </a:r>
              <a:r>
                <a:rPr>
                  <a:solidFill>
                    <a:srgbClr val="FFEFBF"/>
                  </a:solidFill>
                  <a:latin typeface="Impact"/>
                  <a:ea typeface="Impact"/>
                  <a:cs typeface="Impact"/>
                  <a:sym typeface="Impact"/>
                </a:rPr>
                <a:t>Dios</a:t>
              </a:r>
              <a:r>
                <a:t>: «¡Q</a:t>
              </a:r>
              <a:r>
                <a:rPr>
                  <a:solidFill>
                    <a:srgbClr val="FFDBA3"/>
                  </a:solidFill>
                </a:rPr>
                <a:t>ue haya luz!» Y hubo luz. </a:t>
              </a:r>
              <a:endParaRPr>
                <a:solidFill>
                  <a:srgbClr val="FFDBA3"/>
                </a:solidFill>
              </a:endParaRPr>
            </a:p>
            <a:p>
              <a:pPr algn="l" defTabSz="457200">
                <a:defRPr b="0" sz="2900">
                  <a:solidFill>
                    <a:srgbClr val="FFE181"/>
                  </a:solidFill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</a:p>
          </p:txBody>
        </p:sp>
        <p:pic>
          <p:nvPicPr>
            <p:cNvPr id="172" name="Dios, en el principio, creó los cielos y la tierra.…" descr="Dios, en el principio, creó los cielos y la tierra.…"/>
            <p:cNvPicPr>
              <a:picLocks noChangeAspect="0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-1"/>
              <a:ext cx="12568536" cy="6103818"/>
            </a:xfrm>
            <a:prstGeom prst="rect">
              <a:avLst/>
            </a:prstGeom>
            <a:effectLst/>
          </p:spPr>
        </p:pic>
      </p:grpSp>
      <p:sp>
        <p:nvSpPr>
          <p:cNvPr id="175" name="Unidad 3. Unión de Palabras…"/>
          <p:cNvSpPr txBox="1"/>
          <p:nvPr>
            <p:ph type="title"/>
          </p:nvPr>
        </p:nvSpPr>
        <p:spPr>
          <a:xfrm>
            <a:off x="2362200" y="-444500"/>
            <a:ext cx="10464800" cy="2540000"/>
          </a:xfrm>
          <a:prstGeom prst="rect">
            <a:avLst/>
          </a:prstGeom>
        </p:spPr>
        <p:txBody>
          <a:bodyPr/>
          <a:lstStyle/>
          <a:p>
            <a:pPr algn="r">
              <a:defRPr sz="2700"/>
            </a:pPr>
            <a:r>
              <a:t>Unidad 3. Unión de Palabras </a:t>
            </a:r>
          </a:p>
          <a:p>
            <a:pPr algn="r">
              <a:defRPr sz="2700"/>
            </a:pPr>
            <a:r>
              <a:t>Lección 2. Oración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9" name="Dios, en el principio, creó los cielos y la tierra.…"/>
          <p:cNvGrpSpPr/>
          <p:nvPr/>
        </p:nvGrpSpPr>
        <p:grpSpPr>
          <a:xfrm>
            <a:off x="218132" y="2332891"/>
            <a:ext cx="12568536" cy="6103818"/>
            <a:chOff x="0" y="0"/>
            <a:chExt cx="12568535" cy="6103816"/>
          </a:xfrm>
        </p:grpSpPr>
        <p:sp>
          <p:nvSpPr>
            <p:cNvPr id="178" name="Dios, en el principio, creó los cielos y la tierra.…"/>
            <p:cNvSpPr txBox="1"/>
            <p:nvPr/>
          </p:nvSpPr>
          <p:spPr>
            <a:xfrm>
              <a:off x="25400" y="25399"/>
              <a:ext cx="12517736" cy="60530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/>
            <a:p>
              <a:pPr algn="l" defTabSz="457200">
                <a:defRPr b="0" sz="2900">
                  <a:solidFill>
                    <a:srgbClr val="71B0E2"/>
                  </a:solidFill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Dios, en el principio, </a:t>
              </a:r>
              <a:r>
                <a:rPr>
                  <a:solidFill>
                    <a:srgbClr val="FFFFFF"/>
                  </a:solidFill>
                  <a:latin typeface="Impact"/>
                  <a:ea typeface="Impact"/>
                  <a:cs typeface="Impact"/>
                  <a:sym typeface="Impact"/>
                </a:rPr>
                <a:t>creó</a:t>
              </a:r>
              <a:r>
                <a:t> los cielos y la tierra. </a:t>
              </a:r>
            </a:p>
            <a:p>
              <a:pPr algn="l" defTabSz="457200">
                <a:defRPr b="0" sz="2900">
                  <a:solidFill>
                    <a:srgbClr val="71B0E2"/>
                  </a:solidFill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</a:p>
            <a:p>
              <a:pPr algn="l" defTabSz="457200">
                <a:defRPr b="0" sz="2900">
                  <a:solidFill>
                    <a:srgbClr val="F2A057"/>
                  </a:solidFill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La tierra </a:t>
              </a:r>
              <a:r>
                <a:rPr>
                  <a:solidFill>
                    <a:srgbClr val="FFFFFF"/>
                  </a:solidFill>
                  <a:latin typeface="Impact"/>
                  <a:ea typeface="Impact"/>
                  <a:cs typeface="Impact"/>
                  <a:sym typeface="Impact"/>
                </a:rPr>
                <a:t>estaba </a:t>
              </a:r>
              <a:r>
                <a:t>desordenada y vacía, las tinieblas </a:t>
              </a:r>
              <a:r>
                <a:rPr>
                  <a:solidFill>
                    <a:srgbClr val="FFFFFF"/>
                  </a:solidFill>
                  <a:latin typeface="Impact"/>
                  <a:ea typeface="Impact"/>
                  <a:cs typeface="Impact"/>
                  <a:sym typeface="Impact"/>
                </a:rPr>
                <a:t>cubrían</a:t>
              </a:r>
              <a:endParaRPr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endParaRPr>
            </a:p>
            <a:p>
              <a:pPr algn="l" defTabSz="457200">
                <a:defRPr b="0" sz="2900">
                  <a:solidFill>
                    <a:srgbClr val="F2A057"/>
                  </a:solidFill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</a:p>
            <a:p>
              <a:pPr algn="l" defTabSz="457200">
                <a:defRPr b="0" sz="2900">
                  <a:solidFill>
                    <a:srgbClr val="FF7777"/>
                  </a:solidFill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la faz del abismo, y el espíritu de Dios </a:t>
              </a:r>
              <a:r>
                <a:rPr>
                  <a:solidFill>
                    <a:srgbClr val="FFFFFF"/>
                  </a:solidFill>
                  <a:latin typeface="Impact"/>
                  <a:ea typeface="Impact"/>
                  <a:cs typeface="Impact"/>
                  <a:sym typeface="Impact"/>
                </a:rPr>
                <a:t>se movía</a:t>
              </a:r>
              <a:r>
                <a:t> sobre la </a:t>
              </a:r>
            </a:p>
            <a:p>
              <a:pPr algn="l" defTabSz="457200">
                <a:defRPr b="0" sz="2900">
                  <a:solidFill>
                    <a:srgbClr val="FF7777"/>
                  </a:solidFill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</a:p>
            <a:p>
              <a:pPr algn="l" defTabSz="457200">
                <a:defRPr b="0" sz="2900">
                  <a:solidFill>
                    <a:srgbClr val="D4ABEF"/>
                  </a:solidFill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superficie de las aguas.</a:t>
              </a:r>
            </a:p>
            <a:p>
              <a:pPr algn="l" defTabSz="457200">
                <a:defRPr b="0" sz="2900">
                  <a:solidFill>
                    <a:srgbClr val="D4ABEF"/>
                  </a:solidFill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</a:p>
            <a:p>
              <a:pPr algn="l" defTabSz="457200">
                <a:defRPr b="0" sz="2900">
                  <a:solidFill>
                    <a:srgbClr val="FFE181"/>
                  </a:solidFill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Y </a:t>
              </a:r>
              <a:r>
                <a:rPr>
                  <a:solidFill>
                    <a:srgbClr val="FFFFFF"/>
                  </a:solidFill>
                  <a:latin typeface="Impact"/>
                  <a:ea typeface="Impact"/>
                  <a:cs typeface="Impact"/>
                  <a:sym typeface="Impact"/>
                </a:rPr>
                <a:t>dijo</a:t>
              </a:r>
              <a:r>
                <a:t> Dios: «¡Que </a:t>
              </a:r>
              <a:r>
                <a:rPr>
                  <a:solidFill>
                    <a:srgbClr val="FFFFFF"/>
                  </a:solidFill>
                  <a:latin typeface="Impact"/>
                  <a:ea typeface="Impact"/>
                  <a:cs typeface="Impact"/>
                  <a:sym typeface="Impact"/>
                </a:rPr>
                <a:t>haya</a:t>
              </a:r>
              <a:r>
                <a:t> luz!» Y </a:t>
              </a:r>
              <a:r>
                <a:rPr>
                  <a:solidFill>
                    <a:srgbClr val="FFFFFF"/>
                  </a:solidFill>
                  <a:latin typeface="Impact"/>
                  <a:ea typeface="Impact"/>
                  <a:cs typeface="Impact"/>
                  <a:sym typeface="Impact"/>
                </a:rPr>
                <a:t>hubo</a:t>
              </a:r>
              <a:r>
                <a:t> luz. </a:t>
              </a:r>
            </a:p>
            <a:p>
              <a:pPr algn="l" defTabSz="457200">
                <a:defRPr b="0" sz="2900">
                  <a:solidFill>
                    <a:srgbClr val="FFE181"/>
                  </a:solidFill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</a:p>
          </p:txBody>
        </p:sp>
        <p:pic>
          <p:nvPicPr>
            <p:cNvPr id="177" name="Dios, en el principio, creó los cielos y la tierra.…" descr="Dios, en el principio, creó los cielos y la tierra.…"/>
            <p:cNvPicPr>
              <a:picLocks noChangeAspect="0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-1"/>
              <a:ext cx="12568536" cy="6103818"/>
            </a:xfrm>
            <a:prstGeom prst="rect">
              <a:avLst/>
            </a:prstGeom>
            <a:effectLst/>
          </p:spPr>
        </p:pic>
      </p:grpSp>
      <p:sp>
        <p:nvSpPr>
          <p:cNvPr id="180" name="Unidad 3. Unión de Palabras…"/>
          <p:cNvSpPr txBox="1"/>
          <p:nvPr>
            <p:ph type="title"/>
          </p:nvPr>
        </p:nvSpPr>
        <p:spPr>
          <a:xfrm>
            <a:off x="2362200" y="-444500"/>
            <a:ext cx="10464800" cy="2540000"/>
          </a:xfrm>
          <a:prstGeom prst="rect">
            <a:avLst/>
          </a:prstGeom>
        </p:spPr>
        <p:txBody>
          <a:bodyPr/>
          <a:lstStyle/>
          <a:p>
            <a:pPr algn="r">
              <a:defRPr sz="2700"/>
            </a:pPr>
            <a:r>
              <a:t>Unidad 3. Unión de Palabras </a:t>
            </a:r>
          </a:p>
          <a:p>
            <a:pPr algn="r">
              <a:defRPr sz="2700"/>
            </a:pPr>
            <a:r>
              <a:t>Lección 2. Oración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" name="Dios, en el principio, creó los cielos y la tierra."/>
          <p:cNvGrpSpPr/>
          <p:nvPr/>
        </p:nvGrpSpPr>
        <p:grpSpPr>
          <a:xfrm>
            <a:off x="218132" y="3386991"/>
            <a:ext cx="12568536" cy="4071818"/>
            <a:chOff x="0" y="0"/>
            <a:chExt cx="12568535" cy="4071816"/>
          </a:xfrm>
        </p:grpSpPr>
        <p:sp>
          <p:nvSpPr>
            <p:cNvPr id="183" name="Dios, en el principio, creó los cielos y la tierra."/>
            <p:cNvSpPr txBox="1"/>
            <p:nvPr/>
          </p:nvSpPr>
          <p:spPr>
            <a:xfrm>
              <a:off x="25400" y="25399"/>
              <a:ext cx="12517736" cy="40210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/>
            <a:p>
              <a:pPr lvl="1" algn="l" defTabSz="457200">
                <a:defRPr b="0" sz="7000"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rPr u="sng">
                  <a:solidFill>
                    <a:srgbClr val="C13521"/>
                  </a:solidFill>
                </a:rPr>
                <a:t>Dios</a:t>
              </a:r>
              <a:r>
                <a:rPr>
                  <a:solidFill>
                    <a:srgbClr val="C13521"/>
                  </a:solidFill>
                </a:rPr>
                <a:t>, </a:t>
              </a:r>
              <a:r>
                <a:rPr>
                  <a:solidFill>
                    <a:srgbClr val="259129"/>
                  </a:solidFill>
                </a:rPr>
                <a:t>en el principio,</a:t>
              </a:r>
              <a:r>
                <a:t> </a:t>
              </a:r>
              <a:r>
                <a:rPr u="sng">
                  <a:solidFill>
                    <a:srgbClr val="259129"/>
                  </a:solidFill>
                </a:rPr>
                <a:t>creó</a:t>
              </a:r>
              <a:r>
                <a:rPr>
                  <a:solidFill>
                    <a:srgbClr val="259129"/>
                  </a:solidFill>
                </a:rPr>
                <a:t> los cielos y la tierra.</a:t>
              </a:r>
            </a:p>
          </p:txBody>
        </p:sp>
        <p:pic>
          <p:nvPicPr>
            <p:cNvPr id="182" name="Dios, en el principio, creó los cielos y la tierra." descr="Dios, en el principio, creó los cielos y la tierra."/>
            <p:cNvPicPr>
              <a:picLocks noChangeAspect="0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12568536" cy="4071817"/>
            </a:xfrm>
            <a:prstGeom prst="rect">
              <a:avLst/>
            </a:prstGeom>
            <a:effectLst/>
          </p:spPr>
        </p:pic>
      </p:grpSp>
      <p:grpSp>
        <p:nvGrpSpPr>
          <p:cNvPr id="187" name="Dios, en el principio, creó los cielos y la tierra.…"/>
          <p:cNvGrpSpPr/>
          <p:nvPr/>
        </p:nvGrpSpPr>
        <p:grpSpPr>
          <a:xfrm>
            <a:off x="218132" y="1805841"/>
            <a:ext cx="12568536" cy="1188918"/>
            <a:chOff x="0" y="0"/>
            <a:chExt cx="12568535" cy="1188916"/>
          </a:xfrm>
        </p:grpSpPr>
        <p:sp>
          <p:nvSpPr>
            <p:cNvPr id="186" name="Dios, en el principio, creó los cielos y la tierra.…"/>
            <p:cNvSpPr txBox="1"/>
            <p:nvPr/>
          </p:nvSpPr>
          <p:spPr>
            <a:xfrm>
              <a:off x="25400" y="25400"/>
              <a:ext cx="12517736" cy="11381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/>
            <a:p>
              <a:pPr lvl="1" algn="l" defTabSz="457200">
                <a:defRPr b="0" sz="2900"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Dios, en el principio, creó los cielos y la tierra. </a:t>
              </a:r>
            </a:p>
            <a:p>
              <a:pPr lvl="1" algn="l" defTabSz="457200">
                <a:defRPr b="0" sz="2900"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S.      PR. A.   S.          V.    A.   S.    C. A. S.</a:t>
              </a:r>
            </a:p>
          </p:txBody>
        </p:sp>
        <p:pic>
          <p:nvPicPr>
            <p:cNvPr id="185" name="Dios, en el principio, creó los cielos y la tierra.…" descr="Dios, en el principio, creó los cielos y la tierra.…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12568536" cy="1188917"/>
            </a:xfrm>
            <a:prstGeom prst="rect">
              <a:avLst/>
            </a:prstGeom>
            <a:effectLst/>
          </p:spPr>
        </p:pic>
      </p:grpSp>
      <p:sp>
        <p:nvSpPr>
          <p:cNvPr id="188" name="Unidad 3. Unión de Palabras…"/>
          <p:cNvSpPr txBox="1"/>
          <p:nvPr>
            <p:ph type="title"/>
          </p:nvPr>
        </p:nvSpPr>
        <p:spPr>
          <a:xfrm>
            <a:off x="2362200" y="-444500"/>
            <a:ext cx="10464800" cy="2540000"/>
          </a:xfrm>
          <a:prstGeom prst="rect">
            <a:avLst/>
          </a:prstGeom>
        </p:spPr>
        <p:txBody>
          <a:bodyPr/>
          <a:lstStyle/>
          <a:p>
            <a:pPr algn="r">
              <a:defRPr sz="2700"/>
            </a:pPr>
            <a:r>
              <a:t>Unidad 3. Unión de Palabras </a:t>
            </a:r>
          </a:p>
          <a:p>
            <a:pPr algn="r">
              <a:defRPr sz="2700"/>
            </a:pPr>
            <a:r>
              <a:t>Lección 2. Oración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